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7" r:id="rId3"/>
    <p:sldMasterId id="2147483686" r:id="rId4"/>
  </p:sldMasterIdLst>
  <p:notesMasterIdLst>
    <p:notesMasterId r:id="rId19"/>
  </p:notesMasterIdLst>
  <p:sldIdLst>
    <p:sldId id="258" r:id="rId5"/>
    <p:sldId id="282" r:id="rId6"/>
    <p:sldId id="374" r:id="rId7"/>
    <p:sldId id="373" r:id="rId8"/>
    <p:sldId id="284" r:id="rId9"/>
    <p:sldId id="335" r:id="rId10"/>
    <p:sldId id="285" r:id="rId11"/>
    <p:sldId id="304" r:id="rId12"/>
    <p:sldId id="303" r:id="rId13"/>
    <p:sldId id="305" r:id="rId14"/>
    <p:sldId id="306" r:id="rId15"/>
    <p:sldId id="307" r:id="rId16"/>
    <p:sldId id="308" r:id="rId17"/>
    <p:sldId id="337" r:id="rId18"/>
    <p:sldId id="309" r:id="rId20"/>
    <p:sldId id="338" r:id="rId21"/>
    <p:sldId id="311" r:id="rId22"/>
    <p:sldId id="312" r:id="rId23"/>
    <p:sldId id="313" r:id="rId24"/>
    <p:sldId id="314" r:id="rId25"/>
    <p:sldId id="266" r:id="rId26"/>
    <p:sldId id="273" r:id="rId27"/>
    <p:sldId id="318" r:id="rId28"/>
    <p:sldId id="265" r:id="rId29"/>
    <p:sldId id="316" r:id="rId30"/>
    <p:sldId id="267" r:id="rId31"/>
    <p:sldId id="268" r:id="rId32"/>
    <p:sldId id="269" r:id="rId33"/>
    <p:sldId id="270" r:id="rId34"/>
    <p:sldId id="271" r:id="rId35"/>
    <p:sldId id="272" r:id="rId36"/>
    <p:sldId id="274" r:id="rId37"/>
    <p:sldId id="339" r:id="rId38"/>
    <p:sldId id="275" r:id="rId39"/>
    <p:sldId id="276" r:id="rId40"/>
    <p:sldId id="277" r:id="rId41"/>
    <p:sldId id="342" r:id="rId42"/>
    <p:sldId id="341" r:id="rId43"/>
    <p:sldId id="340" r:id="rId44"/>
    <p:sldId id="279" r:id="rId45"/>
    <p:sldId id="372" r:id="rId46"/>
    <p:sldId id="375" r:id="rId47"/>
    <p:sldId id="280" r:id="rId48"/>
    <p:sldId id="281" r:id="rId49"/>
  </p:sldIdLst>
  <p:sldSz cx="9144000" cy="6858000" type="screen4x3"/>
  <p:notesSz cx="6858000" cy="9144000"/>
  <p:defaultTextStyle>
    <a:defPPr>
      <a:defRPr lang="zh-CN"/>
    </a:defPPr>
    <a:lvl1pPr marL="0" lvl="0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幸全" initials="幸" lastIdx="1" clrIdx="0"/>
  <p:cmAuthor id="2" name="爱笑de梦" initials="爱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howGuides="1">
      <p:cViewPr varScale="1">
        <p:scale>
          <a:sx n="108" d="100"/>
          <a:sy n="108" d="100"/>
        </p:scale>
        <p:origin x="1704" y="102"/>
      </p:cViewPr>
      <p:guideLst>
        <p:guide orient="horz" pos="2141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3" Type="http://schemas.openxmlformats.org/officeDocument/2006/relationships/commentAuthors" Target="commentAuthors.xml"/><Relationship Id="rId52" Type="http://schemas.openxmlformats.org/officeDocument/2006/relationships/tableStyles" Target="tableStyles.xml"/><Relationship Id="rId51" Type="http://schemas.openxmlformats.org/officeDocument/2006/relationships/viewProps" Target="viewProps.xml"/><Relationship Id="rId50" Type="http://schemas.openxmlformats.org/officeDocument/2006/relationships/presProps" Target="presProps.xml"/><Relationship Id="rId5" Type="http://schemas.openxmlformats.org/officeDocument/2006/relationships/slide" Target="slides/slide1.xml"/><Relationship Id="rId49" Type="http://schemas.openxmlformats.org/officeDocument/2006/relationships/slide" Target="slides/slide4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0" Type="http://schemas.openxmlformats.org/officeDocument/2006/relationships/slide" Target="slides/slide35.xml"/><Relationship Id="rId4" Type="http://schemas.openxmlformats.org/officeDocument/2006/relationships/slideMaster" Target="slideMasters/slideMaster3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0" Type="http://schemas.openxmlformats.org/officeDocument/2006/relationships/slide" Target="slides/slide15.xml"/><Relationship Id="rId2" Type="http://schemas.openxmlformats.org/officeDocument/2006/relationships/theme" Target="theme/theme1.xml"/><Relationship Id="rId19" Type="http://schemas.openxmlformats.org/officeDocument/2006/relationships/notesMaster" Target="notesMasters/notesMaster1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7" Type="http://schemas.openxmlformats.org/officeDocument/2006/relationships/tags" Target="../tags/tag4.xml"/><Relationship Id="rId6" Type="http://schemas.openxmlformats.org/officeDocument/2006/relationships/tags" Target="../tags/tag3.xml"/><Relationship Id="rId5" Type="http://schemas.openxmlformats.org/officeDocument/2006/relationships/tags" Target="../tags/tag2.xml"/><Relationship Id="rId4" Type="http://schemas.openxmlformats.org/officeDocument/2006/relationships/image" Target="file:///C:\Users\1V994W2\PycharmProjects\PPT_Background_Generation/pic_temp/pic_sup.png" TargetMode="External"/><Relationship Id="rId3" Type="http://schemas.openxmlformats.org/officeDocument/2006/relationships/image" Target="../media/image1.png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9" Type="http://schemas.openxmlformats.org/officeDocument/2006/relationships/tags" Target="../tags/tag45.xml"/><Relationship Id="rId8" Type="http://schemas.openxmlformats.org/officeDocument/2006/relationships/tags" Target="../tags/tag44.xml"/><Relationship Id="rId7" Type="http://schemas.openxmlformats.org/officeDocument/2006/relationships/image" Target="file:///C:\Users\1V994W2\PycharmProjects\PPT_Background_Generation/pic_temp/1_pic_quater_right_up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43.xml"/><Relationship Id="rId4" Type="http://schemas.openxmlformats.org/officeDocument/2006/relationships/image" Target="file:///C:\Users\1V994W2\PycharmProjects\PPT_Background_Generation/pic_temp/0_pic_quater_right_up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42.xml"/><Relationship Id="rId10" Type="http://schemas.openxmlformats.org/officeDocument/2006/relationships/tags" Target="../tags/tag46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7" Type="http://schemas.openxmlformats.org/officeDocument/2006/relationships/tags" Target="../tags/tag50.xml"/><Relationship Id="rId6" Type="http://schemas.openxmlformats.org/officeDocument/2006/relationships/tags" Target="../tags/tag49.xml"/><Relationship Id="rId5" Type="http://schemas.openxmlformats.org/officeDocument/2006/relationships/tags" Target="../tags/tag48.xml"/><Relationship Id="rId4" Type="http://schemas.openxmlformats.org/officeDocument/2006/relationships/image" Target="file:///C:\Users\1V994W2\PycharmProjects\PPT_Background_Generation/pic_temp/pic_sup.png" TargetMode="External"/><Relationship Id="rId3" Type="http://schemas.openxmlformats.org/officeDocument/2006/relationships/image" Target="../media/image1.png"/><Relationship Id="rId2" Type="http://schemas.openxmlformats.org/officeDocument/2006/relationships/tags" Target="../tags/tag47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9" Type="http://schemas.openxmlformats.org/officeDocument/2006/relationships/tags" Target="../tags/tag54.xml"/><Relationship Id="rId8" Type="http://schemas.openxmlformats.org/officeDocument/2006/relationships/tags" Target="../tags/tag53.xml"/><Relationship Id="rId7" Type="http://schemas.openxmlformats.org/officeDocument/2006/relationships/image" Target="file:///C:\Users\1V994W2\PycharmProjects\PPT_Background_Generation/pic_temp/1_pic_quater_right_up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52.xml"/><Relationship Id="rId4" Type="http://schemas.openxmlformats.org/officeDocument/2006/relationships/image" Target="file:///C:\Users\1V994W2\PycharmProjects\PPT_Background_Generation/pic_temp/0_pic_quater_right_up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51.xml"/><Relationship Id="rId10" Type="http://schemas.openxmlformats.org/officeDocument/2006/relationships/tags" Target="../tags/tag55.xm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9" Type="http://schemas.openxmlformats.org/officeDocument/2006/relationships/tags" Target="../tags/tag59.xml"/><Relationship Id="rId8" Type="http://schemas.openxmlformats.org/officeDocument/2006/relationships/image" Target="file:///C:\Users\1V994W2\PycharmProjects\PPT_Background_Generation/pic_temp/1_pic_quater_right_up.png" TargetMode="External"/><Relationship Id="rId7" Type="http://schemas.openxmlformats.org/officeDocument/2006/relationships/image" Target="../media/image3.png"/><Relationship Id="rId6" Type="http://schemas.openxmlformats.org/officeDocument/2006/relationships/tags" Target="../tags/tag58.xml"/><Relationship Id="rId5" Type="http://schemas.openxmlformats.org/officeDocument/2006/relationships/image" Target="file:///C:\Users\1V994W2\PycharmProjects\PPT_Background_Generation/pic_temp/0_pic_quater_right_up.png" TargetMode="External"/><Relationship Id="rId4" Type="http://schemas.openxmlformats.org/officeDocument/2006/relationships/image" Target="../media/image2.png"/><Relationship Id="rId3" Type="http://schemas.openxmlformats.org/officeDocument/2006/relationships/tags" Target="../tags/tag57.xml"/><Relationship Id="rId2" Type="http://schemas.openxmlformats.org/officeDocument/2006/relationships/tags" Target="../tags/tag56.xml"/><Relationship Id="rId11" Type="http://schemas.openxmlformats.org/officeDocument/2006/relationships/tags" Target="../tags/tag61.xml"/><Relationship Id="rId10" Type="http://schemas.openxmlformats.org/officeDocument/2006/relationships/tags" Target="../tags/tag60.xm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tags" Target="../tags/tag66.xml"/><Relationship Id="rId7" Type="http://schemas.openxmlformats.org/officeDocument/2006/relationships/tags" Target="../tags/tag65.xml"/><Relationship Id="rId6" Type="http://schemas.openxmlformats.org/officeDocument/2006/relationships/tags" Target="../tags/tag64.xml"/><Relationship Id="rId5" Type="http://schemas.openxmlformats.org/officeDocument/2006/relationships/image" Target="file:///C:\Users\1V994W2\PycharmProjects\PPT_Background_Generation/pic_temp/0_pic_quater_right_up.png" TargetMode="External"/><Relationship Id="rId4" Type="http://schemas.openxmlformats.org/officeDocument/2006/relationships/image" Target="../media/image2.png"/><Relationship Id="rId3" Type="http://schemas.openxmlformats.org/officeDocument/2006/relationships/tags" Target="../tags/tag63.xml"/><Relationship Id="rId2" Type="http://schemas.openxmlformats.org/officeDocument/2006/relationships/tags" Target="../tags/tag62.xml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9" Type="http://schemas.openxmlformats.org/officeDocument/2006/relationships/tags" Target="../tags/tag70.xml"/><Relationship Id="rId8" Type="http://schemas.openxmlformats.org/officeDocument/2006/relationships/image" Target="file:///C:\Users\1V994W2\PycharmProjects\PPT_Background_Generation/pic_temp/1_pic_quater_right_up.png" TargetMode="External"/><Relationship Id="rId7" Type="http://schemas.openxmlformats.org/officeDocument/2006/relationships/image" Target="../media/image3.png"/><Relationship Id="rId6" Type="http://schemas.openxmlformats.org/officeDocument/2006/relationships/tags" Target="../tags/tag69.xml"/><Relationship Id="rId5" Type="http://schemas.openxmlformats.org/officeDocument/2006/relationships/image" Target="file:///C:\Users\1V994W2\PycharmProjects\PPT_Background_Generation/pic_temp/0_pic_quater_right_up.png" TargetMode="External"/><Relationship Id="rId4" Type="http://schemas.openxmlformats.org/officeDocument/2006/relationships/image" Target="../media/image2.png"/><Relationship Id="rId3" Type="http://schemas.openxmlformats.org/officeDocument/2006/relationships/tags" Target="../tags/tag68.xml"/><Relationship Id="rId2" Type="http://schemas.openxmlformats.org/officeDocument/2006/relationships/tags" Target="../tags/tag67.xml"/><Relationship Id="rId11" Type="http://schemas.openxmlformats.org/officeDocument/2006/relationships/tags" Target="../tags/tag72.xml"/><Relationship Id="rId10" Type="http://schemas.openxmlformats.org/officeDocument/2006/relationships/tags" Target="../tags/tag71.xml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9" Type="http://schemas.openxmlformats.org/officeDocument/2006/relationships/tags" Target="../tags/tag76.xml"/><Relationship Id="rId8" Type="http://schemas.openxmlformats.org/officeDocument/2006/relationships/image" Target="file:///C:\Users\1V994W2\PycharmProjects\PPT_Background_Generation/pic_temp/1_pic_quater_right_up.png" TargetMode="External"/><Relationship Id="rId7" Type="http://schemas.openxmlformats.org/officeDocument/2006/relationships/image" Target="../media/image3.png"/><Relationship Id="rId6" Type="http://schemas.openxmlformats.org/officeDocument/2006/relationships/tags" Target="../tags/tag75.xml"/><Relationship Id="rId5" Type="http://schemas.openxmlformats.org/officeDocument/2006/relationships/image" Target="file:///C:\Users\1V994W2\PycharmProjects\PPT_Background_Generation/pic_temp/0_pic_quater_right_up.png" TargetMode="External"/><Relationship Id="rId4" Type="http://schemas.openxmlformats.org/officeDocument/2006/relationships/image" Target="../media/image2.png"/><Relationship Id="rId3" Type="http://schemas.openxmlformats.org/officeDocument/2006/relationships/tags" Target="../tags/tag74.xml"/><Relationship Id="rId2" Type="http://schemas.openxmlformats.org/officeDocument/2006/relationships/tags" Target="../tags/tag73.xml"/><Relationship Id="rId11" Type="http://schemas.openxmlformats.org/officeDocument/2006/relationships/tags" Target="../tags/tag78.xml"/><Relationship Id="rId10" Type="http://schemas.openxmlformats.org/officeDocument/2006/relationships/tags" Target="../tags/tag77.xml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9" Type="http://schemas.openxmlformats.org/officeDocument/2006/relationships/tags" Target="../tags/tag82.xml"/><Relationship Id="rId8" Type="http://schemas.openxmlformats.org/officeDocument/2006/relationships/image" Target="file:///C:\Users\1V994W2\PycharmProjects\PPT_Background_Generation/pic_temp/1_pic_quater_right_up.png" TargetMode="External"/><Relationship Id="rId7" Type="http://schemas.openxmlformats.org/officeDocument/2006/relationships/image" Target="../media/image3.png"/><Relationship Id="rId6" Type="http://schemas.openxmlformats.org/officeDocument/2006/relationships/tags" Target="../tags/tag81.xml"/><Relationship Id="rId5" Type="http://schemas.openxmlformats.org/officeDocument/2006/relationships/image" Target="file:///C:\Users\1V994W2\PycharmProjects\PPT_Background_Generation/pic_temp/0_pic_quater_right_up.png" TargetMode="External"/><Relationship Id="rId4" Type="http://schemas.openxmlformats.org/officeDocument/2006/relationships/image" Target="../media/image2.png"/><Relationship Id="rId3" Type="http://schemas.openxmlformats.org/officeDocument/2006/relationships/tags" Target="../tags/tag80.xml"/><Relationship Id="rId2" Type="http://schemas.openxmlformats.org/officeDocument/2006/relationships/tags" Target="../tags/tag79.xml"/><Relationship Id="rId11" Type="http://schemas.openxmlformats.org/officeDocument/2006/relationships/tags" Target="../tags/tag84.xml"/><Relationship Id="rId10" Type="http://schemas.openxmlformats.org/officeDocument/2006/relationships/tags" Target="../tags/tag83.xml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9" Type="http://schemas.openxmlformats.org/officeDocument/2006/relationships/tags" Target="../tags/tag88.xml"/><Relationship Id="rId8" Type="http://schemas.openxmlformats.org/officeDocument/2006/relationships/image" Target="file:///C:\Users\1V994W2\PycharmProjects\PPT_Background_Generation/pic_temp/1_pic_quater_left_down.png" TargetMode="External"/><Relationship Id="rId7" Type="http://schemas.openxmlformats.org/officeDocument/2006/relationships/image" Target="../media/image7.png"/><Relationship Id="rId6" Type="http://schemas.openxmlformats.org/officeDocument/2006/relationships/tags" Target="../tags/tag87.xml"/><Relationship Id="rId5" Type="http://schemas.openxmlformats.org/officeDocument/2006/relationships/image" Target="file:///C:\Users\1V994W2\PycharmProjects\PPT_Background_Generation/pic_temp/0_pic_quater_right_down.png" TargetMode="External"/><Relationship Id="rId4" Type="http://schemas.openxmlformats.org/officeDocument/2006/relationships/image" Target="../media/image6.png"/><Relationship Id="rId3" Type="http://schemas.openxmlformats.org/officeDocument/2006/relationships/tags" Target="../tags/tag86.xml"/><Relationship Id="rId2" Type="http://schemas.openxmlformats.org/officeDocument/2006/relationships/tags" Target="../tags/tag85.xml"/><Relationship Id="rId11" Type="http://schemas.openxmlformats.org/officeDocument/2006/relationships/tags" Target="../tags/tag90.xml"/><Relationship Id="rId10" Type="http://schemas.openxmlformats.org/officeDocument/2006/relationships/tags" Target="../tags/tag89.xml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7" Type="http://schemas.openxmlformats.org/officeDocument/2006/relationships/tags" Target="../tags/tag100.xml"/><Relationship Id="rId6" Type="http://schemas.openxmlformats.org/officeDocument/2006/relationships/tags" Target="../tags/tag99.xml"/><Relationship Id="rId5" Type="http://schemas.openxmlformats.org/officeDocument/2006/relationships/tags" Target="../tags/tag98.xml"/><Relationship Id="rId4" Type="http://schemas.openxmlformats.org/officeDocument/2006/relationships/image" Target="file:///C:\Users\1V994W2\PycharmProjects\PPT_Background_Generation/pic_temp/pic_sup.png" TargetMode="External"/><Relationship Id="rId3" Type="http://schemas.openxmlformats.org/officeDocument/2006/relationships/image" Target="../media/image1.png"/><Relationship Id="rId2" Type="http://schemas.openxmlformats.org/officeDocument/2006/relationships/tags" Target="../tags/tag97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9" Type="http://schemas.openxmlformats.org/officeDocument/2006/relationships/tags" Target="../tags/tag8.xml"/><Relationship Id="rId8" Type="http://schemas.openxmlformats.org/officeDocument/2006/relationships/tags" Target="../tags/tag7.xml"/><Relationship Id="rId7" Type="http://schemas.openxmlformats.org/officeDocument/2006/relationships/image" Target="file:///C:\Users\1V994W2\PycharmProjects\PPT_Background_Generation/pic_temp/1_pic_quater_right_up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6.xml"/><Relationship Id="rId4" Type="http://schemas.openxmlformats.org/officeDocument/2006/relationships/image" Target="file:///C:\Users\1V994W2\PycharmProjects\PPT_Background_Generation/pic_temp/0_pic_quater_right_up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5.xml"/><Relationship Id="rId10" Type="http://schemas.openxmlformats.org/officeDocument/2006/relationships/tags" Target="../tags/tag9.xml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9" Type="http://schemas.openxmlformats.org/officeDocument/2006/relationships/tags" Target="../tags/tag104.xml"/><Relationship Id="rId8" Type="http://schemas.openxmlformats.org/officeDocument/2006/relationships/tags" Target="../tags/tag103.xml"/><Relationship Id="rId7" Type="http://schemas.openxmlformats.org/officeDocument/2006/relationships/image" Target="file:///C:\Users\1V994W2\PycharmProjects\PPT_Background_Generation/pic_temp/1_pic_quater_right_up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102.xml"/><Relationship Id="rId4" Type="http://schemas.openxmlformats.org/officeDocument/2006/relationships/image" Target="file:///C:\Users\1V994W2\PycharmProjects\PPT_Background_Generation/pic_temp/0_pic_quater_right_up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101.xml"/><Relationship Id="rId10" Type="http://schemas.openxmlformats.org/officeDocument/2006/relationships/tags" Target="../tags/tag105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7" Type="http://schemas.openxmlformats.org/officeDocument/2006/relationships/tags" Target="../tags/tag109.xml"/><Relationship Id="rId6" Type="http://schemas.openxmlformats.org/officeDocument/2006/relationships/tags" Target="../tags/tag108.xml"/><Relationship Id="rId5" Type="http://schemas.openxmlformats.org/officeDocument/2006/relationships/tags" Target="../tags/tag107.xml"/><Relationship Id="rId4" Type="http://schemas.openxmlformats.org/officeDocument/2006/relationships/image" Target="file:///C:\Users\1V994W2\PycharmProjects\PPT_Background_Generation/pic_temp/pic_half_down.png" TargetMode="External"/><Relationship Id="rId3" Type="http://schemas.openxmlformats.org/officeDocument/2006/relationships/image" Target="../media/image4.png"/><Relationship Id="rId2" Type="http://schemas.openxmlformats.org/officeDocument/2006/relationships/tags" Target="../tags/tag106.xm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9" Type="http://schemas.openxmlformats.org/officeDocument/2006/relationships/tags" Target="../tags/tag113.xml"/><Relationship Id="rId8" Type="http://schemas.openxmlformats.org/officeDocument/2006/relationships/tags" Target="../tags/tag112.xml"/><Relationship Id="rId7" Type="http://schemas.openxmlformats.org/officeDocument/2006/relationships/image" Target="file:///C:\Users\1V994W2\PycharmProjects\PPT_Background_Generation/pic_temp/1_pic_quater_right_up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111.xml"/><Relationship Id="rId4" Type="http://schemas.openxmlformats.org/officeDocument/2006/relationships/image" Target="file:///C:\Users\1V994W2\PycharmProjects\PPT_Background_Generation/pic_temp/0_pic_quater_right_up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110.xml"/><Relationship Id="rId10" Type="http://schemas.openxmlformats.org/officeDocument/2006/relationships/tags" Target="../tags/tag114.xml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9" Type="http://schemas.openxmlformats.org/officeDocument/2006/relationships/tags" Target="../tags/tag118.xml"/><Relationship Id="rId8" Type="http://schemas.openxmlformats.org/officeDocument/2006/relationships/tags" Target="../tags/tag117.xml"/><Relationship Id="rId7" Type="http://schemas.openxmlformats.org/officeDocument/2006/relationships/image" Target="file:///C:\Users\1V994W2\PycharmProjects\PPT_Background_Generation/pic_temp/1_pic_quater_right_up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116.xml"/><Relationship Id="rId4" Type="http://schemas.openxmlformats.org/officeDocument/2006/relationships/image" Target="file:///C:\Users\1V994W2\PycharmProjects\PPT_Background_Generation/pic_temp/0_pic_quater_right_up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115.xml"/><Relationship Id="rId10" Type="http://schemas.openxmlformats.org/officeDocument/2006/relationships/tags" Target="../tags/tag119.xml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9" Type="http://schemas.openxmlformats.org/officeDocument/2006/relationships/tags" Target="../tags/tag123.xml"/><Relationship Id="rId8" Type="http://schemas.openxmlformats.org/officeDocument/2006/relationships/tags" Target="../tags/tag122.xml"/><Relationship Id="rId7" Type="http://schemas.openxmlformats.org/officeDocument/2006/relationships/image" Target="file:///C:\Users\1V994W2\PycharmProjects\PPT_Background_Generation/pic_temp/1_pic_quater_right_up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121.xml"/><Relationship Id="rId4" Type="http://schemas.openxmlformats.org/officeDocument/2006/relationships/image" Target="file:///C:\Users\1V994W2\Documents\Tencent%20Files\574576071\FileRecv\&#25340;&#35013;&#32032;&#26448;\&#31616;&#32422;&#28385;&#29256;-28\\21\subject_holdleft_165,150,134_0_staid_full_0.png" TargetMode="External"/><Relationship Id="rId3" Type="http://schemas.openxmlformats.org/officeDocument/2006/relationships/image" Target="../media/image5.png"/><Relationship Id="rId2" Type="http://schemas.openxmlformats.org/officeDocument/2006/relationships/tags" Target="../tags/tag120.xml"/><Relationship Id="rId10" Type="http://schemas.openxmlformats.org/officeDocument/2006/relationships/tags" Target="../tags/tag124.xml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4" Type="http://schemas.openxmlformats.org/officeDocument/2006/relationships/tags" Target="../tags/tag127.xml"/><Relationship Id="rId3" Type="http://schemas.openxmlformats.org/officeDocument/2006/relationships/tags" Target="../tags/tag126.xml"/><Relationship Id="rId2" Type="http://schemas.openxmlformats.org/officeDocument/2006/relationships/tags" Target="../tags/tag125.xml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9" Type="http://schemas.openxmlformats.org/officeDocument/2006/relationships/tags" Target="../tags/tag131.xml"/><Relationship Id="rId8" Type="http://schemas.openxmlformats.org/officeDocument/2006/relationships/tags" Target="../tags/tag130.xml"/><Relationship Id="rId7" Type="http://schemas.openxmlformats.org/officeDocument/2006/relationships/image" Target="file:///C:\Users\1V994W2\PycharmProjects\PPT_Background_Generation/pic_temp/1_pic_quater_right_up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129.xml"/><Relationship Id="rId4" Type="http://schemas.openxmlformats.org/officeDocument/2006/relationships/image" Target="file:///C:\Users\1V994W2\PycharmProjects\PPT_Background_Generation/pic_temp/0_pic_quater_right_up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128.xml"/><Relationship Id="rId10" Type="http://schemas.openxmlformats.org/officeDocument/2006/relationships/tags" Target="../tags/tag132.xml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9" Type="http://schemas.openxmlformats.org/officeDocument/2006/relationships/tags" Target="../tags/tag136.xml"/><Relationship Id="rId8" Type="http://schemas.openxmlformats.org/officeDocument/2006/relationships/tags" Target="../tags/tag135.xml"/><Relationship Id="rId7" Type="http://schemas.openxmlformats.org/officeDocument/2006/relationships/image" Target="file:///C:\Users\1V994W2\PycharmProjects\PPT_Background_Generation/pic_temp/1_pic_quater_right_up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134.xml"/><Relationship Id="rId4" Type="http://schemas.openxmlformats.org/officeDocument/2006/relationships/image" Target="file:///C:\Users\1V994W2\PycharmProjects\PPT_Background_Generation/pic_temp/0_pic_quater_right_up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133.xml"/><Relationship Id="rId10" Type="http://schemas.openxmlformats.org/officeDocument/2006/relationships/tags" Target="../tags/tag137.xml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9" Type="http://schemas.openxmlformats.org/officeDocument/2006/relationships/tags" Target="../tags/tag141.xml"/><Relationship Id="rId8" Type="http://schemas.openxmlformats.org/officeDocument/2006/relationships/tags" Target="../tags/tag140.xml"/><Relationship Id="rId7" Type="http://schemas.openxmlformats.org/officeDocument/2006/relationships/image" Target="file:///C:\Users\1V994W2\PycharmProjects\PPT_Background_Generation/pic_temp/1_pic_quater_right_up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139.xml"/><Relationship Id="rId4" Type="http://schemas.openxmlformats.org/officeDocument/2006/relationships/image" Target="file:///C:\Users\1V994W2\PycharmProjects\PPT_Background_Generation/pic_temp/0_pic_quater_right_up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138.xml"/><Relationship Id="rId10" Type="http://schemas.openxmlformats.org/officeDocument/2006/relationships/tags" Target="../tags/tag142.xml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7" Type="http://schemas.openxmlformats.org/officeDocument/2006/relationships/tags" Target="../tags/tag146.xml"/><Relationship Id="rId6" Type="http://schemas.openxmlformats.org/officeDocument/2006/relationships/tags" Target="../tags/tag145.xml"/><Relationship Id="rId5" Type="http://schemas.openxmlformats.org/officeDocument/2006/relationships/tags" Target="../tags/tag144.xml"/><Relationship Id="rId4" Type="http://schemas.openxmlformats.org/officeDocument/2006/relationships/image" Target="file:///C:\Users\1V994W2\PycharmProjects\PPT_Background_Generation/pic_temp/pic_sup.png" TargetMode="External"/><Relationship Id="rId3" Type="http://schemas.openxmlformats.org/officeDocument/2006/relationships/image" Target="../media/image1.png"/><Relationship Id="rId2" Type="http://schemas.openxmlformats.org/officeDocument/2006/relationships/tags" Target="../tags/tag143.xml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7" Type="http://schemas.openxmlformats.org/officeDocument/2006/relationships/tags" Target="../tags/tag13.xml"/><Relationship Id="rId6" Type="http://schemas.openxmlformats.org/officeDocument/2006/relationships/tags" Target="../tags/tag12.xml"/><Relationship Id="rId5" Type="http://schemas.openxmlformats.org/officeDocument/2006/relationships/tags" Target="../tags/tag11.xml"/><Relationship Id="rId4" Type="http://schemas.openxmlformats.org/officeDocument/2006/relationships/image" Target="file:///C:\Users\1V994W2\PycharmProjects\PPT_Background_Generation/pic_temp/pic_half_down.png" TargetMode="External"/><Relationship Id="rId3" Type="http://schemas.openxmlformats.org/officeDocument/2006/relationships/image" Target="../media/image4.png"/><Relationship Id="rId2" Type="http://schemas.openxmlformats.org/officeDocument/2006/relationships/tags" Target="../tags/tag10.xml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9" Type="http://schemas.openxmlformats.org/officeDocument/2006/relationships/tags" Target="../tags/tag150.xml"/><Relationship Id="rId8" Type="http://schemas.openxmlformats.org/officeDocument/2006/relationships/tags" Target="../tags/tag149.xml"/><Relationship Id="rId7" Type="http://schemas.openxmlformats.org/officeDocument/2006/relationships/image" Target="file:///C:\Users\1V994W2\PycharmProjects\PPT_Background_Generation/pic_temp/1_pic_quater_right_up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148.xml"/><Relationship Id="rId4" Type="http://schemas.openxmlformats.org/officeDocument/2006/relationships/image" Target="file:///C:\Users\1V994W2\PycharmProjects\PPT_Background_Generation/pic_temp/0_pic_quater_right_up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147.xml"/><Relationship Id="rId10" Type="http://schemas.openxmlformats.org/officeDocument/2006/relationships/tags" Target="../tags/tag151.xml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9" Type="http://schemas.openxmlformats.org/officeDocument/2006/relationships/tags" Target="../tags/tag155.xml"/><Relationship Id="rId8" Type="http://schemas.openxmlformats.org/officeDocument/2006/relationships/image" Target="file:///C:\Users\1V994W2\PycharmProjects\PPT_Background_Generation/pic_temp/1_pic_quater_right_up.png" TargetMode="External"/><Relationship Id="rId7" Type="http://schemas.openxmlformats.org/officeDocument/2006/relationships/image" Target="../media/image3.png"/><Relationship Id="rId6" Type="http://schemas.openxmlformats.org/officeDocument/2006/relationships/tags" Target="../tags/tag154.xml"/><Relationship Id="rId5" Type="http://schemas.openxmlformats.org/officeDocument/2006/relationships/image" Target="file:///C:\Users\1V994W2\PycharmProjects\PPT_Background_Generation/pic_temp/0_pic_quater_right_up.png" TargetMode="External"/><Relationship Id="rId4" Type="http://schemas.openxmlformats.org/officeDocument/2006/relationships/image" Target="../media/image2.png"/><Relationship Id="rId3" Type="http://schemas.openxmlformats.org/officeDocument/2006/relationships/tags" Target="../tags/tag153.xml"/><Relationship Id="rId2" Type="http://schemas.openxmlformats.org/officeDocument/2006/relationships/tags" Target="../tags/tag152.xml"/><Relationship Id="rId11" Type="http://schemas.openxmlformats.org/officeDocument/2006/relationships/tags" Target="../tags/tag157.xml"/><Relationship Id="rId10" Type="http://schemas.openxmlformats.org/officeDocument/2006/relationships/tags" Target="../tags/tag156.xml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8" Type="http://schemas.openxmlformats.org/officeDocument/2006/relationships/tags" Target="../tags/tag162.xml"/><Relationship Id="rId7" Type="http://schemas.openxmlformats.org/officeDocument/2006/relationships/tags" Target="../tags/tag161.xml"/><Relationship Id="rId6" Type="http://schemas.openxmlformats.org/officeDocument/2006/relationships/tags" Target="../tags/tag160.xml"/><Relationship Id="rId5" Type="http://schemas.openxmlformats.org/officeDocument/2006/relationships/image" Target="file:///C:\Users\1V994W2\PycharmProjects\PPT_Background_Generation/pic_temp/0_pic_quater_right_up.png" TargetMode="External"/><Relationship Id="rId4" Type="http://schemas.openxmlformats.org/officeDocument/2006/relationships/image" Target="../media/image2.png"/><Relationship Id="rId3" Type="http://schemas.openxmlformats.org/officeDocument/2006/relationships/tags" Target="../tags/tag159.xml"/><Relationship Id="rId2" Type="http://schemas.openxmlformats.org/officeDocument/2006/relationships/tags" Target="../tags/tag158.xml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9" Type="http://schemas.openxmlformats.org/officeDocument/2006/relationships/tags" Target="../tags/tag166.xml"/><Relationship Id="rId8" Type="http://schemas.openxmlformats.org/officeDocument/2006/relationships/image" Target="file:///C:\Users\1V994W2\PycharmProjects\PPT_Background_Generation/pic_temp/1_pic_quater_right_up.png" TargetMode="External"/><Relationship Id="rId7" Type="http://schemas.openxmlformats.org/officeDocument/2006/relationships/image" Target="../media/image3.png"/><Relationship Id="rId6" Type="http://schemas.openxmlformats.org/officeDocument/2006/relationships/tags" Target="../tags/tag165.xml"/><Relationship Id="rId5" Type="http://schemas.openxmlformats.org/officeDocument/2006/relationships/image" Target="file:///C:\Users\1V994W2\PycharmProjects\PPT_Background_Generation/pic_temp/0_pic_quater_right_up.png" TargetMode="External"/><Relationship Id="rId4" Type="http://schemas.openxmlformats.org/officeDocument/2006/relationships/image" Target="../media/image2.png"/><Relationship Id="rId3" Type="http://schemas.openxmlformats.org/officeDocument/2006/relationships/tags" Target="../tags/tag164.xml"/><Relationship Id="rId2" Type="http://schemas.openxmlformats.org/officeDocument/2006/relationships/tags" Target="../tags/tag163.xml"/><Relationship Id="rId11" Type="http://schemas.openxmlformats.org/officeDocument/2006/relationships/tags" Target="../tags/tag168.xml"/><Relationship Id="rId10" Type="http://schemas.openxmlformats.org/officeDocument/2006/relationships/tags" Target="../tags/tag167.xml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9" Type="http://schemas.openxmlformats.org/officeDocument/2006/relationships/tags" Target="../tags/tag172.xml"/><Relationship Id="rId8" Type="http://schemas.openxmlformats.org/officeDocument/2006/relationships/image" Target="file:///C:\Users\1V994W2\PycharmProjects\PPT_Background_Generation/pic_temp/1_pic_quater_right_up.png" TargetMode="External"/><Relationship Id="rId7" Type="http://schemas.openxmlformats.org/officeDocument/2006/relationships/image" Target="../media/image3.png"/><Relationship Id="rId6" Type="http://schemas.openxmlformats.org/officeDocument/2006/relationships/tags" Target="../tags/tag171.xml"/><Relationship Id="rId5" Type="http://schemas.openxmlformats.org/officeDocument/2006/relationships/image" Target="file:///C:\Users\1V994W2\PycharmProjects\PPT_Background_Generation/pic_temp/0_pic_quater_right_up.png" TargetMode="External"/><Relationship Id="rId4" Type="http://schemas.openxmlformats.org/officeDocument/2006/relationships/image" Target="../media/image2.png"/><Relationship Id="rId3" Type="http://schemas.openxmlformats.org/officeDocument/2006/relationships/tags" Target="../tags/tag170.xml"/><Relationship Id="rId2" Type="http://schemas.openxmlformats.org/officeDocument/2006/relationships/tags" Target="../tags/tag169.xml"/><Relationship Id="rId11" Type="http://schemas.openxmlformats.org/officeDocument/2006/relationships/tags" Target="../tags/tag174.xml"/><Relationship Id="rId10" Type="http://schemas.openxmlformats.org/officeDocument/2006/relationships/tags" Target="../tags/tag173.xml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9" Type="http://schemas.openxmlformats.org/officeDocument/2006/relationships/tags" Target="../tags/tag178.xml"/><Relationship Id="rId8" Type="http://schemas.openxmlformats.org/officeDocument/2006/relationships/image" Target="file:///C:\Users\1V994W2\PycharmProjects\PPT_Background_Generation/pic_temp/1_pic_quater_right_up.png" TargetMode="External"/><Relationship Id="rId7" Type="http://schemas.openxmlformats.org/officeDocument/2006/relationships/image" Target="../media/image3.png"/><Relationship Id="rId6" Type="http://schemas.openxmlformats.org/officeDocument/2006/relationships/tags" Target="../tags/tag177.xml"/><Relationship Id="rId5" Type="http://schemas.openxmlformats.org/officeDocument/2006/relationships/image" Target="file:///C:\Users\1V994W2\PycharmProjects\PPT_Background_Generation/pic_temp/0_pic_quater_right_up.png" TargetMode="External"/><Relationship Id="rId4" Type="http://schemas.openxmlformats.org/officeDocument/2006/relationships/image" Target="../media/image2.png"/><Relationship Id="rId3" Type="http://schemas.openxmlformats.org/officeDocument/2006/relationships/tags" Target="../tags/tag176.xml"/><Relationship Id="rId2" Type="http://schemas.openxmlformats.org/officeDocument/2006/relationships/tags" Target="../tags/tag175.xml"/><Relationship Id="rId11" Type="http://schemas.openxmlformats.org/officeDocument/2006/relationships/tags" Target="../tags/tag180.xml"/><Relationship Id="rId10" Type="http://schemas.openxmlformats.org/officeDocument/2006/relationships/tags" Target="../tags/tag179.xml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9" Type="http://schemas.openxmlformats.org/officeDocument/2006/relationships/tags" Target="../tags/tag184.xml"/><Relationship Id="rId8" Type="http://schemas.openxmlformats.org/officeDocument/2006/relationships/image" Target="file:///C:\Users\1V994W2\PycharmProjects\PPT_Background_Generation/pic_temp/1_pic_quater_left_down.png" TargetMode="External"/><Relationship Id="rId7" Type="http://schemas.openxmlformats.org/officeDocument/2006/relationships/image" Target="../media/image7.png"/><Relationship Id="rId6" Type="http://schemas.openxmlformats.org/officeDocument/2006/relationships/tags" Target="../tags/tag183.xml"/><Relationship Id="rId5" Type="http://schemas.openxmlformats.org/officeDocument/2006/relationships/image" Target="file:///C:\Users\1V994W2\PycharmProjects\PPT_Background_Generation/pic_temp/0_pic_quater_right_down.png" TargetMode="External"/><Relationship Id="rId4" Type="http://schemas.openxmlformats.org/officeDocument/2006/relationships/image" Target="../media/image6.png"/><Relationship Id="rId3" Type="http://schemas.openxmlformats.org/officeDocument/2006/relationships/tags" Target="../tags/tag182.xml"/><Relationship Id="rId2" Type="http://schemas.openxmlformats.org/officeDocument/2006/relationships/tags" Target="../tags/tag181.xml"/><Relationship Id="rId11" Type="http://schemas.openxmlformats.org/officeDocument/2006/relationships/tags" Target="../tags/tag186.xml"/><Relationship Id="rId10" Type="http://schemas.openxmlformats.org/officeDocument/2006/relationships/tags" Target="../tags/tag185.xml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9" Type="http://schemas.openxmlformats.org/officeDocument/2006/relationships/tags" Target="../tags/tag198.xml"/><Relationship Id="rId8" Type="http://schemas.openxmlformats.org/officeDocument/2006/relationships/tags" Target="../tags/tag197.xml"/><Relationship Id="rId7" Type="http://schemas.openxmlformats.org/officeDocument/2006/relationships/tags" Target="../tags/tag196.xml"/><Relationship Id="rId6" Type="http://schemas.openxmlformats.org/officeDocument/2006/relationships/tags" Target="../tags/tag195.xml"/><Relationship Id="rId5" Type="http://schemas.openxmlformats.org/officeDocument/2006/relationships/tags" Target="../tags/tag194.xml"/><Relationship Id="rId4" Type="http://schemas.openxmlformats.org/officeDocument/2006/relationships/image" Target="file:///C:\Users\1V994W2\PycharmProjects\PPT_Background_Generation/pic_temp/pic_sup.png" TargetMode="External"/><Relationship Id="rId3" Type="http://schemas.openxmlformats.org/officeDocument/2006/relationships/image" Target="../media/image1.png"/><Relationship Id="rId2" Type="http://schemas.openxmlformats.org/officeDocument/2006/relationships/tags" Target="../tags/tag193.xml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9" Type="http://schemas.openxmlformats.org/officeDocument/2006/relationships/tags" Target="../tags/tag202.xml"/><Relationship Id="rId8" Type="http://schemas.openxmlformats.org/officeDocument/2006/relationships/tags" Target="../tags/tag201.xml"/><Relationship Id="rId7" Type="http://schemas.openxmlformats.org/officeDocument/2006/relationships/image" Target="file:///C:\Users\1V994W2\PycharmProjects\PPT_Background_Generation/pic_temp/1_pic_quater_right_up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200.xml"/><Relationship Id="rId4" Type="http://schemas.openxmlformats.org/officeDocument/2006/relationships/image" Target="file:///C:\Users\1V994W2\PycharmProjects\PPT_Background_Generation/pic_temp/0_pic_quater_right_up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199.xml"/><Relationship Id="rId12" Type="http://schemas.openxmlformats.org/officeDocument/2006/relationships/tags" Target="../tags/tag205.xml"/><Relationship Id="rId11" Type="http://schemas.openxmlformats.org/officeDocument/2006/relationships/tags" Target="../tags/tag204.xml"/><Relationship Id="rId10" Type="http://schemas.openxmlformats.org/officeDocument/2006/relationships/tags" Target="../tags/tag203.xml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8" Type="http://schemas.openxmlformats.org/officeDocument/2006/relationships/tags" Target="../tags/tag210.xml"/><Relationship Id="rId7" Type="http://schemas.openxmlformats.org/officeDocument/2006/relationships/tags" Target="../tags/tag209.xml"/><Relationship Id="rId6" Type="http://schemas.openxmlformats.org/officeDocument/2006/relationships/tags" Target="../tags/tag208.xml"/><Relationship Id="rId5" Type="http://schemas.openxmlformats.org/officeDocument/2006/relationships/tags" Target="../tags/tag207.xml"/><Relationship Id="rId4" Type="http://schemas.openxmlformats.org/officeDocument/2006/relationships/image" Target="file:///C:\Users\1V994W2\PycharmProjects\PPT_Background_Generation/pic_temp/pic_half_down.png" TargetMode="External"/><Relationship Id="rId3" Type="http://schemas.openxmlformats.org/officeDocument/2006/relationships/image" Target="../media/image4.png"/><Relationship Id="rId2" Type="http://schemas.openxmlformats.org/officeDocument/2006/relationships/tags" Target="../tags/tag206.xml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9" Type="http://schemas.openxmlformats.org/officeDocument/2006/relationships/tags" Target="../tags/tag17.xml"/><Relationship Id="rId8" Type="http://schemas.openxmlformats.org/officeDocument/2006/relationships/tags" Target="../tags/tag16.xml"/><Relationship Id="rId7" Type="http://schemas.openxmlformats.org/officeDocument/2006/relationships/image" Target="file:///C:\Users\1V994W2\PycharmProjects\PPT_Background_Generation/pic_temp/1_pic_quater_right_up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15.xml"/><Relationship Id="rId4" Type="http://schemas.openxmlformats.org/officeDocument/2006/relationships/image" Target="file:///C:\Users\1V994W2\PycharmProjects\PPT_Background_Generation/pic_temp/0_pic_quater_right_up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14.xml"/><Relationship Id="rId10" Type="http://schemas.openxmlformats.org/officeDocument/2006/relationships/tags" Target="../tags/tag18.xml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9" Type="http://schemas.openxmlformats.org/officeDocument/2006/relationships/tags" Target="../tags/tag214.xml"/><Relationship Id="rId8" Type="http://schemas.openxmlformats.org/officeDocument/2006/relationships/tags" Target="../tags/tag213.xml"/><Relationship Id="rId7" Type="http://schemas.openxmlformats.org/officeDocument/2006/relationships/image" Target="file:///C:\Users\1V994W2\PycharmProjects\PPT_Background_Generation/pic_temp/1_pic_quater_right_up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212.xml"/><Relationship Id="rId4" Type="http://schemas.openxmlformats.org/officeDocument/2006/relationships/image" Target="file:///C:\Users\1V994W2\PycharmProjects\PPT_Background_Generation/pic_temp/0_pic_quater_right_up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211.xml"/><Relationship Id="rId13" Type="http://schemas.openxmlformats.org/officeDocument/2006/relationships/tags" Target="../tags/tag218.xml"/><Relationship Id="rId12" Type="http://schemas.openxmlformats.org/officeDocument/2006/relationships/tags" Target="../tags/tag217.xml"/><Relationship Id="rId11" Type="http://schemas.openxmlformats.org/officeDocument/2006/relationships/tags" Target="../tags/tag216.xml"/><Relationship Id="rId10" Type="http://schemas.openxmlformats.org/officeDocument/2006/relationships/tags" Target="../tags/tag215.xml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9" Type="http://schemas.openxmlformats.org/officeDocument/2006/relationships/tags" Target="../tags/tag222.xml"/><Relationship Id="rId8" Type="http://schemas.openxmlformats.org/officeDocument/2006/relationships/tags" Target="../tags/tag221.xml"/><Relationship Id="rId7" Type="http://schemas.openxmlformats.org/officeDocument/2006/relationships/image" Target="file:///C:\Users\1V994W2\PycharmProjects\PPT_Background_Generation/pic_temp/1_pic_quater_right_up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220.xml"/><Relationship Id="rId4" Type="http://schemas.openxmlformats.org/officeDocument/2006/relationships/image" Target="file:///C:\Users\1V994W2\PycharmProjects\PPT_Background_Generation/pic_temp/0_pic_quater_right_up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219.xml"/><Relationship Id="rId15" Type="http://schemas.openxmlformats.org/officeDocument/2006/relationships/tags" Target="../tags/tag228.xml"/><Relationship Id="rId14" Type="http://schemas.openxmlformats.org/officeDocument/2006/relationships/tags" Target="../tags/tag227.xml"/><Relationship Id="rId13" Type="http://schemas.openxmlformats.org/officeDocument/2006/relationships/tags" Target="../tags/tag226.xml"/><Relationship Id="rId12" Type="http://schemas.openxmlformats.org/officeDocument/2006/relationships/tags" Target="../tags/tag225.xml"/><Relationship Id="rId11" Type="http://schemas.openxmlformats.org/officeDocument/2006/relationships/tags" Target="../tags/tag224.xml"/><Relationship Id="rId10" Type="http://schemas.openxmlformats.org/officeDocument/2006/relationships/tags" Target="../tags/tag223.xml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9" Type="http://schemas.openxmlformats.org/officeDocument/2006/relationships/tags" Target="../tags/tag232.xml"/><Relationship Id="rId8" Type="http://schemas.openxmlformats.org/officeDocument/2006/relationships/tags" Target="../tags/tag231.xml"/><Relationship Id="rId7" Type="http://schemas.openxmlformats.org/officeDocument/2006/relationships/image" Target="file:///C:\Users\1V994W2\PycharmProjects\PPT_Background_Generation/pic_temp/1_pic_quater_right_up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230.xml"/><Relationship Id="rId4" Type="http://schemas.openxmlformats.org/officeDocument/2006/relationships/image" Target="file:///C:\Users\1V994W2\Documents\Tencent%20Files\574576071\FileRecv\&#25340;&#35013;&#32032;&#26448;\&#31616;&#32422;&#28385;&#29256;-28\\21\subject_holdleft_165,150,134_0_staid_full_0.png" TargetMode="External"/><Relationship Id="rId3" Type="http://schemas.openxmlformats.org/officeDocument/2006/relationships/image" Target="../media/image5.png"/><Relationship Id="rId2" Type="http://schemas.openxmlformats.org/officeDocument/2006/relationships/tags" Target="../tags/tag229.xml"/><Relationship Id="rId11" Type="http://schemas.openxmlformats.org/officeDocument/2006/relationships/tags" Target="../tags/tag234.xml"/><Relationship Id="rId10" Type="http://schemas.openxmlformats.org/officeDocument/2006/relationships/tags" Target="../tags/tag233.xml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4" Type="http://schemas.openxmlformats.org/officeDocument/2006/relationships/tags" Target="../tags/tag237.xml"/><Relationship Id="rId3" Type="http://schemas.openxmlformats.org/officeDocument/2006/relationships/tags" Target="../tags/tag236.xml"/><Relationship Id="rId2" Type="http://schemas.openxmlformats.org/officeDocument/2006/relationships/tags" Target="../tags/tag235.xml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9" Type="http://schemas.openxmlformats.org/officeDocument/2006/relationships/tags" Target="../tags/tag241.xml"/><Relationship Id="rId8" Type="http://schemas.openxmlformats.org/officeDocument/2006/relationships/tags" Target="../tags/tag240.xml"/><Relationship Id="rId7" Type="http://schemas.openxmlformats.org/officeDocument/2006/relationships/image" Target="file:///C:\Users\1V994W2\PycharmProjects\PPT_Background_Generation/pic_temp/1_pic_quater_right_up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239.xml"/><Relationship Id="rId4" Type="http://schemas.openxmlformats.org/officeDocument/2006/relationships/image" Target="file:///C:\Users\1V994W2\PycharmProjects\PPT_Background_Generation/pic_temp/0_pic_quater_right_up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238.xml"/><Relationship Id="rId13" Type="http://schemas.openxmlformats.org/officeDocument/2006/relationships/tags" Target="../tags/tag245.xml"/><Relationship Id="rId12" Type="http://schemas.openxmlformats.org/officeDocument/2006/relationships/tags" Target="../tags/tag244.xml"/><Relationship Id="rId11" Type="http://schemas.openxmlformats.org/officeDocument/2006/relationships/tags" Target="../tags/tag243.xml"/><Relationship Id="rId10" Type="http://schemas.openxmlformats.org/officeDocument/2006/relationships/tags" Target="../tags/tag242.xml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9" Type="http://schemas.openxmlformats.org/officeDocument/2006/relationships/tags" Target="../tags/tag249.xml"/><Relationship Id="rId8" Type="http://schemas.openxmlformats.org/officeDocument/2006/relationships/tags" Target="../tags/tag248.xml"/><Relationship Id="rId7" Type="http://schemas.openxmlformats.org/officeDocument/2006/relationships/image" Target="file:///C:\Users\1V994W2\PycharmProjects\PPT_Background_Generation/pic_temp/1_pic_quater_right_up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247.xml"/><Relationship Id="rId4" Type="http://schemas.openxmlformats.org/officeDocument/2006/relationships/image" Target="file:///C:\Users\1V994W2\PycharmProjects\PPT_Background_Generation/pic_temp/0_pic_quater_right_up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246.xml"/><Relationship Id="rId12" Type="http://schemas.openxmlformats.org/officeDocument/2006/relationships/tags" Target="../tags/tag252.xml"/><Relationship Id="rId11" Type="http://schemas.openxmlformats.org/officeDocument/2006/relationships/tags" Target="../tags/tag251.xml"/><Relationship Id="rId10" Type="http://schemas.openxmlformats.org/officeDocument/2006/relationships/tags" Target="../tags/tag250.xml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9" Type="http://schemas.openxmlformats.org/officeDocument/2006/relationships/tags" Target="../tags/tag256.xml"/><Relationship Id="rId8" Type="http://schemas.openxmlformats.org/officeDocument/2006/relationships/tags" Target="../tags/tag255.xml"/><Relationship Id="rId7" Type="http://schemas.openxmlformats.org/officeDocument/2006/relationships/image" Target="file:///C:\Users\1V994W2\PycharmProjects\PPT_Background_Generation/pic_temp/1_pic_quater_right_up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254.xml"/><Relationship Id="rId4" Type="http://schemas.openxmlformats.org/officeDocument/2006/relationships/image" Target="file:///C:\Users\1V994W2\PycharmProjects\PPT_Background_Generation/pic_temp/0_pic_quater_right_up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253.xml"/><Relationship Id="rId11" Type="http://schemas.openxmlformats.org/officeDocument/2006/relationships/tags" Target="../tags/tag258.xml"/><Relationship Id="rId10" Type="http://schemas.openxmlformats.org/officeDocument/2006/relationships/tags" Target="../tags/tag257.xml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9" Type="http://schemas.openxmlformats.org/officeDocument/2006/relationships/tags" Target="../tags/tag264.xml"/><Relationship Id="rId8" Type="http://schemas.openxmlformats.org/officeDocument/2006/relationships/tags" Target="../tags/tag263.xml"/><Relationship Id="rId7" Type="http://schemas.openxmlformats.org/officeDocument/2006/relationships/tags" Target="../tags/tag262.xml"/><Relationship Id="rId6" Type="http://schemas.openxmlformats.org/officeDocument/2006/relationships/tags" Target="../tags/tag261.xml"/><Relationship Id="rId5" Type="http://schemas.openxmlformats.org/officeDocument/2006/relationships/tags" Target="../tags/tag260.xml"/><Relationship Id="rId4" Type="http://schemas.openxmlformats.org/officeDocument/2006/relationships/image" Target="file:///C:\Users\1V994W2\PycharmProjects\PPT_Background_Generation/pic_temp/pic_sup.png" TargetMode="External"/><Relationship Id="rId3" Type="http://schemas.openxmlformats.org/officeDocument/2006/relationships/image" Target="../media/image1.png"/><Relationship Id="rId2" Type="http://schemas.openxmlformats.org/officeDocument/2006/relationships/tags" Target="../tags/tag259.xml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9" Type="http://schemas.openxmlformats.org/officeDocument/2006/relationships/tags" Target="../tags/tag268.xml"/><Relationship Id="rId8" Type="http://schemas.openxmlformats.org/officeDocument/2006/relationships/tags" Target="../tags/tag267.xml"/><Relationship Id="rId7" Type="http://schemas.openxmlformats.org/officeDocument/2006/relationships/image" Target="file:///C:\Users\1V994W2\PycharmProjects\PPT_Background_Generation/pic_temp/1_pic_quater_right_up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266.xml"/><Relationship Id="rId4" Type="http://schemas.openxmlformats.org/officeDocument/2006/relationships/image" Target="file:///C:\Users\1V994W2\PycharmProjects\PPT_Background_Generation/pic_temp/0_pic_quater_right_up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265.xml"/><Relationship Id="rId11" Type="http://schemas.openxmlformats.org/officeDocument/2006/relationships/tags" Target="../tags/tag270.xml"/><Relationship Id="rId10" Type="http://schemas.openxmlformats.org/officeDocument/2006/relationships/tags" Target="../tags/tag269.xml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9" Type="http://schemas.openxmlformats.org/officeDocument/2006/relationships/tags" Target="../tags/tag274.xml"/><Relationship Id="rId8" Type="http://schemas.openxmlformats.org/officeDocument/2006/relationships/image" Target="file:///C:\Users\1V994W2\PycharmProjects\PPT_Background_Generation/pic_temp/1_pic_quater_right_up.png" TargetMode="External"/><Relationship Id="rId7" Type="http://schemas.openxmlformats.org/officeDocument/2006/relationships/image" Target="../media/image3.png"/><Relationship Id="rId6" Type="http://schemas.openxmlformats.org/officeDocument/2006/relationships/tags" Target="../tags/tag273.xml"/><Relationship Id="rId5" Type="http://schemas.openxmlformats.org/officeDocument/2006/relationships/image" Target="file:///C:\Users\1V994W2\PycharmProjects\PPT_Background_Generation/pic_temp/0_pic_quater_right_up.png" TargetMode="External"/><Relationship Id="rId4" Type="http://schemas.openxmlformats.org/officeDocument/2006/relationships/image" Target="../media/image2.png"/><Relationship Id="rId3" Type="http://schemas.openxmlformats.org/officeDocument/2006/relationships/tags" Target="../tags/tag272.xml"/><Relationship Id="rId2" Type="http://schemas.openxmlformats.org/officeDocument/2006/relationships/tags" Target="../tags/tag271.xml"/><Relationship Id="rId13" Type="http://schemas.openxmlformats.org/officeDocument/2006/relationships/tags" Target="../tags/tag278.xml"/><Relationship Id="rId12" Type="http://schemas.openxmlformats.org/officeDocument/2006/relationships/tags" Target="../tags/tag277.xml"/><Relationship Id="rId11" Type="http://schemas.openxmlformats.org/officeDocument/2006/relationships/tags" Target="../tags/tag276.xml"/><Relationship Id="rId10" Type="http://schemas.openxmlformats.org/officeDocument/2006/relationships/tags" Target="../tags/tag275.xml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2.xml"/><Relationship Id="rId8" Type="http://schemas.openxmlformats.org/officeDocument/2006/relationships/tags" Target="../tags/tag21.xml"/><Relationship Id="rId7" Type="http://schemas.openxmlformats.org/officeDocument/2006/relationships/image" Target="file:///C:\Users\1V994W2\PycharmProjects\PPT_Background_Generation/pic_temp/1_pic_quater_right_up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20.xml"/><Relationship Id="rId4" Type="http://schemas.openxmlformats.org/officeDocument/2006/relationships/image" Target="file:///C:\Users\1V994W2\PycharmProjects\PPT_Background_Generation/pic_temp/0_pic_quater_right_up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19.xml"/><Relationship Id="rId10" Type="http://schemas.openxmlformats.org/officeDocument/2006/relationships/tags" Target="../tags/tag23.xml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9" Type="http://schemas.openxmlformats.org/officeDocument/2006/relationships/tags" Target="../tags/tag284.xml"/><Relationship Id="rId8" Type="http://schemas.openxmlformats.org/officeDocument/2006/relationships/tags" Target="../tags/tag283.xml"/><Relationship Id="rId7" Type="http://schemas.openxmlformats.org/officeDocument/2006/relationships/tags" Target="../tags/tag282.xml"/><Relationship Id="rId6" Type="http://schemas.openxmlformats.org/officeDocument/2006/relationships/tags" Target="../tags/tag281.xml"/><Relationship Id="rId5" Type="http://schemas.openxmlformats.org/officeDocument/2006/relationships/image" Target="file:///C:\Users\1V994W2\PycharmProjects\PPT_Background_Generation/pic_temp/0_pic_quater_right_up.png" TargetMode="External"/><Relationship Id="rId4" Type="http://schemas.openxmlformats.org/officeDocument/2006/relationships/image" Target="../media/image2.png"/><Relationship Id="rId3" Type="http://schemas.openxmlformats.org/officeDocument/2006/relationships/tags" Target="../tags/tag280.xml"/><Relationship Id="rId2" Type="http://schemas.openxmlformats.org/officeDocument/2006/relationships/tags" Target="../tags/tag279.xml"/><Relationship Id="rId11" Type="http://schemas.openxmlformats.org/officeDocument/2006/relationships/tags" Target="../tags/tag286.xml"/><Relationship Id="rId10" Type="http://schemas.openxmlformats.org/officeDocument/2006/relationships/tags" Target="../tags/tag285.xml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9" Type="http://schemas.openxmlformats.org/officeDocument/2006/relationships/tags" Target="../tags/tag290.xml"/><Relationship Id="rId8" Type="http://schemas.openxmlformats.org/officeDocument/2006/relationships/image" Target="file:///C:\Users\1V994W2\PycharmProjects\PPT_Background_Generation/pic_temp/1_pic_quater_right_up.png" TargetMode="External"/><Relationship Id="rId7" Type="http://schemas.openxmlformats.org/officeDocument/2006/relationships/image" Target="../media/image3.png"/><Relationship Id="rId6" Type="http://schemas.openxmlformats.org/officeDocument/2006/relationships/tags" Target="../tags/tag289.xml"/><Relationship Id="rId5" Type="http://schemas.openxmlformats.org/officeDocument/2006/relationships/image" Target="file:///C:\Users\1V994W2\PycharmProjects\PPT_Background_Generation/pic_temp/0_pic_quater_right_up.png" TargetMode="External"/><Relationship Id="rId4" Type="http://schemas.openxmlformats.org/officeDocument/2006/relationships/image" Target="../media/image2.png"/><Relationship Id="rId3" Type="http://schemas.openxmlformats.org/officeDocument/2006/relationships/tags" Target="../tags/tag288.xml"/><Relationship Id="rId2" Type="http://schemas.openxmlformats.org/officeDocument/2006/relationships/tags" Target="../tags/tag287.xml"/><Relationship Id="rId14" Type="http://schemas.openxmlformats.org/officeDocument/2006/relationships/tags" Target="../tags/tag295.xml"/><Relationship Id="rId13" Type="http://schemas.openxmlformats.org/officeDocument/2006/relationships/tags" Target="../tags/tag294.xml"/><Relationship Id="rId12" Type="http://schemas.openxmlformats.org/officeDocument/2006/relationships/tags" Target="../tags/tag293.xml"/><Relationship Id="rId11" Type="http://schemas.openxmlformats.org/officeDocument/2006/relationships/tags" Target="../tags/tag292.xml"/><Relationship Id="rId10" Type="http://schemas.openxmlformats.org/officeDocument/2006/relationships/tags" Target="../tags/tag291.xml"/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9" Type="http://schemas.openxmlformats.org/officeDocument/2006/relationships/tags" Target="../tags/tag299.xml"/><Relationship Id="rId8" Type="http://schemas.openxmlformats.org/officeDocument/2006/relationships/image" Target="file:///C:\Users\1V994W2\PycharmProjects\PPT_Background_Generation/pic_temp/1_pic_quater_right_up.png" TargetMode="External"/><Relationship Id="rId7" Type="http://schemas.openxmlformats.org/officeDocument/2006/relationships/image" Target="../media/image3.png"/><Relationship Id="rId6" Type="http://schemas.openxmlformats.org/officeDocument/2006/relationships/tags" Target="../tags/tag298.xml"/><Relationship Id="rId5" Type="http://schemas.openxmlformats.org/officeDocument/2006/relationships/image" Target="file:///C:\Users\1V994W2\PycharmProjects\PPT_Background_Generation/pic_temp/0_pic_quater_right_up.png" TargetMode="External"/><Relationship Id="rId4" Type="http://schemas.openxmlformats.org/officeDocument/2006/relationships/image" Target="../media/image2.png"/><Relationship Id="rId3" Type="http://schemas.openxmlformats.org/officeDocument/2006/relationships/tags" Target="../tags/tag297.xml"/><Relationship Id="rId2" Type="http://schemas.openxmlformats.org/officeDocument/2006/relationships/tags" Target="../tags/tag296.xml"/><Relationship Id="rId14" Type="http://schemas.openxmlformats.org/officeDocument/2006/relationships/tags" Target="../tags/tag304.xml"/><Relationship Id="rId13" Type="http://schemas.openxmlformats.org/officeDocument/2006/relationships/tags" Target="../tags/tag303.xml"/><Relationship Id="rId12" Type="http://schemas.openxmlformats.org/officeDocument/2006/relationships/tags" Target="../tags/tag302.xml"/><Relationship Id="rId11" Type="http://schemas.openxmlformats.org/officeDocument/2006/relationships/tags" Target="../tags/tag301.xml"/><Relationship Id="rId10" Type="http://schemas.openxmlformats.org/officeDocument/2006/relationships/tags" Target="../tags/tag300.xml"/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9" Type="http://schemas.openxmlformats.org/officeDocument/2006/relationships/tags" Target="../tags/tag308.xml"/><Relationship Id="rId8" Type="http://schemas.openxmlformats.org/officeDocument/2006/relationships/image" Target="file:///C:\Users\1V994W2\PycharmProjects\PPT_Background_Generation/pic_temp/1_pic_quater_right_up.png" TargetMode="External"/><Relationship Id="rId7" Type="http://schemas.openxmlformats.org/officeDocument/2006/relationships/image" Target="../media/image3.png"/><Relationship Id="rId6" Type="http://schemas.openxmlformats.org/officeDocument/2006/relationships/tags" Target="../tags/tag307.xml"/><Relationship Id="rId5" Type="http://schemas.openxmlformats.org/officeDocument/2006/relationships/image" Target="file:///C:\Users\1V994W2\PycharmProjects\PPT_Background_Generation/pic_temp/0_pic_quater_right_up.png" TargetMode="External"/><Relationship Id="rId4" Type="http://schemas.openxmlformats.org/officeDocument/2006/relationships/image" Target="../media/image2.png"/><Relationship Id="rId3" Type="http://schemas.openxmlformats.org/officeDocument/2006/relationships/tags" Target="../tags/tag306.xml"/><Relationship Id="rId2" Type="http://schemas.openxmlformats.org/officeDocument/2006/relationships/tags" Target="../tags/tag305.xml"/><Relationship Id="rId16" Type="http://schemas.openxmlformats.org/officeDocument/2006/relationships/tags" Target="../tags/tag315.xml"/><Relationship Id="rId15" Type="http://schemas.openxmlformats.org/officeDocument/2006/relationships/tags" Target="../tags/tag314.xml"/><Relationship Id="rId14" Type="http://schemas.openxmlformats.org/officeDocument/2006/relationships/tags" Target="../tags/tag313.xml"/><Relationship Id="rId13" Type="http://schemas.openxmlformats.org/officeDocument/2006/relationships/tags" Target="../tags/tag312.xml"/><Relationship Id="rId12" Type="http://schemas.openxmlformats.org/officeDocument/2006/relationships/tags" Target="../tags/tag311.xml"/><Relationship Id="rId11" Type="http://schemas.openxmlformats.org/officeDocument/2006/relationships/tags" Target="../tags/tag310.xml"/><Relationship Id="rId10" Type="http://schemas.openxmlformats.org/officeDocument/2006/relationships/tags" Target="../tags/tag309.xml"/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9" Type="http://schemas.openxmlformats.org/officeDocument/2006/relationships/tags" Target="../tags/tag319.xml"/><Relationship Id="rId8" Type="http://schemas.openxmlformats.org/officeDocument/2006/relationships/image" Target="file:///C:\Users\1V994W2\PycharmProjects\PPT_Background_Generation/pic_temp/1_pic_quater_left_down.png" TargetMode="External"/><Relationship Id="rId7" Type="http://schemas.openxmlformats.org/officeDocument/2006/relationships/image" Target="../media/image7.png"/><Relationship Id="rId6" Type="http://schemas.openxmlformats.org/officeDocument/2006/relationships/tags" Target="../tags/tag318.xml"/><Relationship Id="rId5" Type="http://schemas.openxmlformats.org/officeDocument/2006/relationships/image" Target="file:///C:\Users\1V994W2\PycharmProjects\PPT_Background_Generation/pic_temp/0_pic_quater_right_down.png" TargetMode="External"/><Relationship Id="rId4" Type="http://schemas.openxmlformats.org/officeDocument/2006/relationships/image" Target="../media/image6.png"/><Relationship Id="rId3" Type="http://schemas.openxmlformats.org/officeDocument/2006/relationships/tags" Target="../tags/tag317.xml"/><Relationship Id="rId2" Type="http://schemas.openxmlformats.org/officeDocument/2006/relationships/tags" Target="../tags/tag316.xml"/><Relationship Id="rId13" Type="http://schemas.openxmlformats.org/officeDocument/2006/relationships/tags" Target="../tags/tag323.xml"/><Relationship Id="rId12" Type="http://schemas.openxmlformats.org/officeDocument/2006/relationships/tags" Target="../tags/tag322.xml"/><Relationship Id="rId11" Type="http://schemas.openxmlformats.org/officeDocument/2006/relationships/tags" Target="../tags/tag321.xml"/><Relationship Id="rId10" Type="http://schemas.openxmlformats.org/officeDocument/2006/relationships/tags" Target="../tags/tag320.xml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9" Type="http://schemas.openxmlformats.org/officeDocument/2006/relationships/tags" Target="../tags/tag27.xml"/><Relationship Id="rId8" Type="http://schemas.openxmlformats.org/officeDocument/2006/relationships/tags" Target="../tags/tag26.xml"/><Relationship Id="rId7" Type="http://schemas.openxmlformats.org/officeDocument/2006/relationships/image" Target="file:///C:\Users\1V994W2\PycharmProjects\PPT_Background_Generation/pic_temp/1_pic_quater_right_up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25.xml"/><Relationship Id="rId4" Type="http://schemas.openxmlformats.org/officeDocument/2006/relationships/image" Target="file:///C:\Users\1V994W2\Documents\Tencent%20Files\574576071\FileRecv\&#25340;&#35013;&#32032;&#26448;\&#31616;&#32422;&#28385;&#29256;-28\\21\subject_holdleft_165,150,134_0_staid_full_0.png" TargetMode="External"/><Relationship Id="rId3" Type="http://schemas.openxmlformats.org/officeDocument/2006/relationships/image" Target="../media/image5.png"/><Relationship Id="rId2" Type="http://schemas.openxmlformats.org/officeDocument/2006/relationships/tags" Target="../tags/tag24.xml"/><Relationship Id="rId10" Type="http://schemas.openxmlformats.org/officeDocument/2006/relationships/tags" Target="../tags/tag28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1.xml"/><Relationship Id="rId3" Type="http://schemas.openxmlformats.org/officeDocument/2006/relationships/tags" Target="../tags/tag30.xml"/><Relationship Id="rId2" Type="http://schemas.openxmlformats.org/officeDocument/2006/relationships/tags" Target="../tags/tag29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9" Type="http://schemas.openxmlformats.org/officeDocument/2006/relationships/tags" Target="../tags/tag35.xml"/><Relationship Id="rId8" Type="http://schemas.openxmlformats.org/officeDocument/2006/relationships/tags" Target="../tags/tag34.xml"/><Relationship Id="rId7" Type="http://schemas.openxmlformats.org/officeDocument/2006/relationships/image" Target="file:///C:\Users\1V994W2\PycharmProjects\PPT_Background_Generation/pic_temp/1_pic_quater_right_up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33.xml"/><Relationship Id="rId4" Type="http://schemas.openxmlformats.org/officeDocument/2006/relationships/image" Target="file:///C:\Users\1V994W2\PycharmProjects\PPT_Background_Generation/pic_temp/0_pic_quater_right_up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32.xml"/><Relationship Id="rId10" Type="http://schemas.openxmlformats.org/officeDocument/2006/relationships/tags" Target="../tags/tag36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9" Type="http://schemas.openxmlformats.org/officeDocument/2006/relationships/tags" Target="../tags/tag40.xml"/><Relationship Id="rId8" Type="http://schemas.openxmlformats.org/officeDocument/2006/relationships/tags" Target="../tags/tag39.xml"/><Relationship Id="rId7" Type="http://schemas.openxmlformats.org/officeDocument/2006/relationships/image" Target="file:///C:\Users\1V994W2\PycharmProjects\PPT_Background_Generation/pic_temp/1_pic_quater_right_up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38.xml"/><Relationship Id="rId4" Type="http://schemas.openxmlformats.org/officeDocument/2006/relationships/image" Target="file:///C:\Users\1V994W2\PycharmProjects\PPT_Background_Generation/pic_temp/0_pic_quater_right_up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37.xml"/><Relationship Id="rId10" Type="http://schemas.openxmlformats.org/officeDocument/2006/relationships/tags" Target="../tags/tag41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图片 4" descr="E:/软工/ruang/file:/C:/Users/1V994W2/PycharmProjects/PPT_Background_Generation/pic_temp/pic_sup.png"/>
          <p:cNvPicPr/>
          <p:nvPr userDrawn="1">
            <p:custDataLst>
              <p:tags r:id="rId2"/>
            </p:custDataLst>
          </p:nvPr>
        </p:nvPicPr>
        <p:blipFill>
          <a:blip r:embed="rId3" r:link="rId4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标题 1"/>
          <p:cNvSpPr>
            <a:spLocks noGrp="1"/>
          </p:cNvSpPr>
          <p:nvPr>
            <p:ph type="ctrTitle" idx="13" hasCustomPrompt="1"/>
          </p:nvPr>
        </p:nvSpPr>
        <p:spPr>
          <a:xfrm>
            <a:off x="2190750" y="2568179"/>
            <a:ext cx="4762500" cy="1049179"/>
          </a:xfrm>
        </p:spPr>
        <p:txBody>
          <a:bodyPr vert="horz" wrap="square" lIns="90170" tIns="46990" rIns="90170" bIns="46990" rtlCol="0" anchor="b" anchorCtr="0">
            <a:normAutofit/>
          </a:bodyPr>
          <a:lstStyle>
            <a:lvl1pPr>
              <a:defRPr lang="zh-CN" altLang="en-US" sz="5400" b="0" spc="7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旗黑-85S" pitchFamily="18" charset="-122"/>
              </a:defRPr>
            </a:lvl1pPr>
          </a:lstStyle>
          <a:p>
            <a:pPr marL="0" lvl="0" algn="dist" fontAlgn="auto"/>
            <a:r>
              <a:rPr lang="zh-CN" altLang="en-US" strike="noStrike" noProof="1"/>
              <a:t>编辑标题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4" hasCustomPrompt="1"/>
          </p:nvPr>
        </p:nvSpPr>
        <p:spPr>
          <a:xfrm>
            <a:off x="2190750" y="3943429"/>
            <a:ext cx="4762500" cy="385286"/>
          </a:xfrm>
        </p:spPr>
        <p:txBody>
          <a:bodyPr vert="horz" wrap="square" lIns="90170" tIns="46990" rIns="90170" bIns="46990" rtlCol="0" anchor="t" anchorCtr="0">
            <a:normAutofit/>
          </a:bodyPr>
          <a:lstStyle>
            <a:lvl1pPr>
              <a:defRPr lang="zh-CN" altLang="en-US" sz="1500" spc="20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marL="0" lvl="0" indent="0" algn="ctr" fontAlgn="auto"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zh-CN" altLang="en-US" strike="noStrike" noProof="1"/>
              <a:t>单击此处编辑副标题</a:t>
            </a:r>
            <a:endParaRPr lang="zh-CN" altLang="en-US" strike="noStrike" noProof="1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660400" y="6389688"/>
            <a:ext cx="2024063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微软雅黑" panose="020B0503020204020204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3087688" y="6389688"/>
            <a:ext cx="2968625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6457950" y="6389688"/>
            <a:ext cx="2025650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微软雅黑" panose="020B0503020204020204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7" name="图片 7" descr="E:/软工/ruang/file:/C:/Users/1V994W2/PycharmProjects/PPT_Background_Generation/pic_temp/0_pic_quater_right_up.png"/>
          <p:cNvPicPr/>
          <p:nvPr userDrawn="1">
            <p:custDataLst>
              <p:tags r:id="rId2"/>
            </p:custDataLst>
          </p:nvPr>
        </p:nvPicPr>
        <p:blipFill>
          <a:blip r:embed="rId3" r:link="rId4"/>
          <a:stretch>
            <a:fillRect/>
          </a:stretch>
        </p:blipFill>
        <p:spPr>
          <a:xfrm>
            <a:off x="0" y="0"/>
            <a:ext cx="539750" cy="57308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268" name="图片 5" descr="E:/软工/ruang/file:/C:/Users/1V994W2/PycharmProjects/PPT_Background_Generation/pic_temp/1_pic_quater_right_up.png"/>
          <p:cNvPicPr/>
          <p:nvPr userDrawn="1">
            <p:custDataLst>
              <p:tags r:id="rId5"/>
            </p:custDataLst>
          </p:nvPr>
        </p:nvPicPr>
        <p:blipFill>
          <a:blip r:embed="rId6" r:link="rId7"/>
          <a:stretch>
            <a:fillRect/>
          </a:stretch>
        </p:blipFill>
        <p:spPr>
          <a:xfrm>
            <a:off x="8604250" y="0"/>
            <a:ext cx="539750" cy="5715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502447" y="1626121"/>
            <a:ext cx="8139178" cy="4041680"/>
          </a:xfrm>
        </p:spPr>
        <p:txBody>
          <a:bodyPr wrap="square">
            <a:norm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auto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auto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auto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auto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>
          <a:xfrm>
            <a:off x="660400" y="6389688"/>
            <a:ext cx="2024063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微软雅黑" panose="020B0503020204020204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>
          <a:xfrm>
            <a:off x="3087688" y="6389688"/>
            <a:ext cx="2968625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6457950" y="6389688"/>
            <a:ext cx="2025650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微软雅黑" panose="020B0503020204020204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1" name="图片 5" descr="E:/软工/ruang/file:/C:/Users/1V994W2/PycharmProjects/PPT_Background_Generation/pic_temp/pic_sup.png"/>
          <p:cNvPicPr/>
          <p:nvPr userDrawn="1">
            <p:custDataLst>
              <p:tags r:id="rId2"/>
            </p:custDataLst>
          </p:nvPr>
        </p:nvPicPr>
        <p:blipFill>
          <a:blip r:embed="rId3" r:link="rId4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标题 1"/>
          <p:cNvSpPr>
            <a:spLocks noGrp="1"/>
          </p:cNvSpPr>
          <p:nvPr>
            <p:ph type="title" idx="13" hasCustomPrompt="1"/>
          </p:nvPr>
        </p:nvSpPr>
        <p:spPr>
          <a:xfrm>
            <a:off x="2559367" y="3230165"/>
            <a:ext cx="4024313" cy="1049179"/>
          </a:xfrm>
        </p:spPr>
        <p:txBody>
          <a:bodyPr vert="horz" wrap="square" lIns="90170" tIns="0" rIns="90170" bIns="46990" rtlCol="0" anchor="t" anchorCtr="0">
            <a:normAutofit/>
          </a:bodyPr>
          <a:lstStyle>
            <a:lvl1pPr>
              <a:defRPr lang="zh-CN" altLang="en-US" sz="6000" b="0" spc="10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旗黑-85S" pitchFamily="18" charset="-122"/>
              </a:defRPr>
            </a:lvl1pPr>
          </a:lstStyle>
          <a:p>
            <a:pPr marL="0" lvl="0" algn="dist" fontAlgn="auto"/>
            <a:r>
              <a:rPr lang="zh-CN" altLang="en-US" strike="noStrike" noProof="1"/>
              <a:t>编辑标题</a:t>
            </a:r>
            <a:endParaRPr lang="zh-CN" altLang="en-US" strike="noStrike" noProof="1"/>
          </a:p>
        </p:txBody>
      </p:sp>
      <p:sp>
        <p:nvSpPr>
          <p:cNvPr id="7" name="文本占位符 6"/>
          <p:cNvSpPr>
            <a:spLocks noGrp="1"/>
          </p:cNvSpPr>
          <p:nvPr>
            <p:ph type="body" idx="14" hasCustomPrompt="1"/>
          </p:nvPr>
        </p:nvSpPr>
        <p:spPr>
          <a:xfrm>
            <a:off x="2560320" y="2489676"/>
            <a:ext cx="4023360" cy="410528"/>
          </a:xfrm>
        </p:spPr>
        <p:txBody>
          <a:bodyPr vert="horz" wrap="square" lIns="90170" tIns="46990" rIns="90170" bIns="46990" rtlCol="0" anchor="b" anchorCtr="0">
            <a:normAutofit/>
          </a:bodyPr>
          <a:lstStyle>
            <a:lvl1pPr>
              <a:defRPr lang="zh-CN" altLang="en-US" sz="1500" spc="20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marL="0" lvl="0" indent="0" algn="dist" fontAlgn="auto"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zh-CN" altLang="en-US" strike="noStrike" noProof="1"/>
              <a:t>单击此处编辑文本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660400" y="6389688"/>
            <a:ext cx="2024063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微软雅黑" panose="020B0503020204020204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3087688" y="6389688"/>
            <a:ext cx="2968625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6457950" y="6389688"/>
            <a:ext cx="2025650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微软雅黑" panose="020B0503020204020204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5" name="图片 6" descr="E:/软工/ruang/file:/C:/Users/1V994W2/PycharmProjects/PPT_Background_Generation/pic_temp/0_pic_quater_right_up.png"/>
          <p:cNvPicPr/>
          <p:nvPr userDrawn="1">
            <p:custDataLst>
              <p:tags r:id="rId2"/>
            </p:custDataLst>
          </p:nvPr>
        </p:nvPicPr>
        <p:blipFill>
          <a:blip r:embed="rId3" r:link="rId4"/>
          <a:stretch>
            <a:fillRect/>
          </a:stretch>
        </p:blipFill>
        <p:spPr>
          <a:xfrm>
            <a:off x="0" y="0"/>
            <a:ext cx="539750" cy="57308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3316" name="图片 5" descr="E:/软工/ruang/file:/C:/Users/1V994W2/PycharmProjects/PPT_Background_Generation/pic_temp/1_pic_quater_right_up.png"/>
          <p:cNvPicPr/>
          <p:nvPr userDrawn="1">
            <p:custDataLst>
              <p:tags r:id="rId5"/>
            </p:custDataLst>
          </p:nvPr>
        </p:nvPicPr>
        <p:blipFill>
          <a:blip r:embed="rId6" r:link="rId7"/>
          <a:stretch>
            <a:fillRect/>
          </a:stretch>
        </p:blipFill>
        <p:spPr>
          <a:xfrm>
            <a:off x="8604250" y="0"/>
            <a:ext cx="539750" cy="5715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2411" y="498476"/>
            <a:ext cx="8139178" cy="331473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auto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>
          <a:xfrm>
            <a:off x="660400" y="6389688"/>
            <a:ext cx="2024063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微软雅黑" panose="020B0503020204020204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>
          <a:xfrm>
            <a:off x="3087688" y="6389688"/>
            <a:ext cx="2968625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6457950" y="6389688"/>
            <a:ext cx="2025650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微软雅黑" panose="020B0503020204020204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219075" y="303213"/>
            <a:ext cx="8705850" cy="6251575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 fontAlgn="base"/>
            <a:endParaRPr lang="zh-CN" altLang="en-US" sz="1350" strike="noStrike" noProof="1"/>
          </a:p>
        </p:txBody>
      </p:sp>
      <p:pic>
        <p:nvPicPr>
          <p:cNvPr id="14340" name="图片 8" descr="E:/软工/ruang/file:/C:/Users/1V994W2/PycharmProjects/PPT_Background_Generation/pic_temp/0_pic_quater_right_up.png"/>
          <p:cNvPicPr/>
          <p:nvPr userDrawn="1">
            <p:custDataLst>
              <p:tags r:id="rId3"/>
            </p:custDataLst>
          </p:nvPr>
        </p:nvPicPr>
        <p:blipFill>
          <a:blip r:embed="rId4" r:link="rId5"/>
          <a:stretch>
            <a:fillRect/>
          </a:stretch>
        </p:blipFill>
        <p:spPr>
          <a:xfrm>
            <a:off x="0" y="0"/>
            <a:ext cx="539750" cy="57308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4341" name="图片 7" descr="E:/软工/ruang/file:/C:/Users/1V994W2/PycharmProjects/PPT_Background_Generation/pic_temp/1_pic_quater_right_up.png"/>
          <p:cNvPicPr/>
          <p:nvPr userDrawn="1">
            <p:custDataLst>
              <p:tags r:id="rId6"/>
            </p:custDataLst>
          </p:nvPr>
        </p:nvPicPr>
        <p:blipFill>
          <a:blip r:embed="rId7" r:link="rId8"/>
          <a:stretch>
            <a:fillRect/>
          </a:stretch>
        </p:blipFill>
        <p:spPr>
          <a:xfrm>
            <a:off x="8604250" y="0"/>
            <a:ext cx="539750" cy="5715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961200" y="1339650"/>
            <a:ext cx="7219800" cy="542700"/>
          </a:xfrm>
        </p:spPr>
        <p:txBody>
          <a:bodyPr wrap="square" anchor="ctr">
            <a:normAutofit/>
          </a:bodyPr>
          <a:lstStyle>
            <a:lvl1pPr>
              <a:defRPr sz="24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auto"/>
            <a:r>
              <a:rPr lang="zh-CN" altLang="en-US" strike="noStrike" noProof="1"/>
              <a:t>单击此处编辑标题</a:t>
            </a:r>
            <a:endParaRPr lang="zh-CN" altLang="en-US" strike="noStrike" noProof="1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960835" y="2594250"/>
            <a:ext cx="7219950" cy="25839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auto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auto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auto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auto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>
          <a:xfrm>
            <a:off x="660400" y="6389688"/>
            <a:ext cx="2024063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微软雅黑" panose="020B0503020204020204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>
          <a:xfrm>
            <a:off x="3087688" y="6389688"/>
            <a:ext cx="2968625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>
          <a:xfrm>
            <a:off x="6457950" y="6389688"/>
            <a:ext cx="2025650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微软雅黑" panose="020B0503020204020204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3617913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 fontAlgn="base"/>
            <a:endParaRPr lang="zh-CN" altLang="en-US" sz="1350" strike="noStrike" noProof="1"/>
          </a:p>
        </p:txBody>
      </p:sp>
      <p:pic>
        <p:nvPicPr>
          <p:cNvPr id="15364" name="图片 7" descr="E:/软工/ruang/file:/C:/Users/1V994W2/PycharmProjects/PPT_Background_Generation/pic_temp/0_pic_quater_right_up.png"/>
          <p:cNvPicPr/>
          <p:nvPr userDrawn="1">
            <p:custDataLst>
              <p:tags r:id="rId3"/>
            </p:custDataLst>
          </p:nvPr>
        </p:nvPicPr>
        <p:blipFill>
          <a:blip r:embed="rId4" r:link="rId5"/>
          <a:stretch>
            <a:fillRect/>
          </a:stretch>
        </p:blipFill>
        <p:spPr>
          <a:xfrm>
            <a:off x="8604250" y="0"/>
            <a:ext cx="539750" cy="57308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37400" y="880650"/>
            <a:ext cx="2970000" cy="661500"/>
          </a:xfrm>
        </p:spPr>
        <p:txBody>
          <a:bodyPr wrap="square" anchor="ctr" anchorCtr="0">
            <a:normAutofit/>
          </a:bodyPr>
          <a:lstStyle>
            <a:lvl1pPr>
              <a:defRPr sz="27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auto"/>
            <a:r>
              <a:rPr lang="zh-CN" altLang="en-US" strike="noStrike" noProof="1"/>
              <a:t>单击编辑标题</a:t>
            </a:r>
            <a:endParaRPr lang="zh-CN" altLang="en-US" strike="noStrike" noProof="1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440100" y="2275650"/>
            <a:ext cx="2967300" cy="30699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auto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auto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auto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auto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3825900" y="1405930"/>
            <a:ext cx="4860000" cy="3815953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auto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auto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auto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auto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>
          <a:xfrm>
            <a:off x="660400" y="6389688"/>
            <a:ext cx="2024063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微软雅黑" panose="020B0503020204020204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3087688" y="6389688"/>
            <a:ext cx="2968625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6457950" y="6389688"/>
            <a:ext cx="2025650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微软雅黑" panose="020B0503020204020204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9144000" cy="2663825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 fontAlgn="base"/>
            <a:endParaRPr lang="zh-CN" altLang="en-US" sz="1350" strike="noStrike" noProof="1"/>
          </a:p>
        </p:txBody>
      </p:sp>
      <p:pic>
        <p:nvPicPr>
          <p:cNvPr id="16388" name="图片 9" descr="E:/软工/ruang/file:/C:/Users/1V994W2/PycharmProjects/PPT_Background_Generation/pic_temp/0_pic_quater_right_up.png"/>
          <p:cNvPicPr/>
          <p:nvPr userDrawn="1">
            <p:custDataLst>
              <p:tags r:id="rId3"/>
            </p:custDataLst>
          </p:nvPr>
        </p:nvPicPr>
        <p:blipFill>
          <a:blip r:embed="rId4" r:link="rId5"/>
          <a:stretch>
            <a:fillRect/>
          </a:stretch>
        </p:blipFill>
        <p:spPr>
          <a:xfrm>
            <a:off x="0" y="0"/>
            <a:ext cx="539750" cy="57308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6389" name="图片 7" descr="E:/软工/ruang/file:/C:/Users/1V994W2/PycharmProjects/PPT_Background_Generation/pic_temp/1_pic_quater_right_up.png"/>
          <p:cNvPicPr/>
          <p:nvPr userDrawn="1">
            <p:custDataLst>
              <p:tags r:id="rId6"/>
            </p:custDataLst>
          </p:nvPr>
        </p:nvPicPr>
        <p:blipFill>
          <a:blip r:embed="rId7" r:link="rId8"/>
          <a:stretch>
            <a:fillRect/>
          </a:stretch>
        </p:blipFill>
        <p:spPr>
          <a:xfrm>
            <a:off x="8604250" y="0"/>
            <a:ext cx="539750" cy="5715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9000" y="859500"/>
            <a:ext cx="8232300" cy="469800"/>
          </a:xfrm>
        </p:spPr>
        <p:txBody>
          <a:bodyPr wrap="square" anchor="ctr">
            <a:normAutofit/>
          </a:bodyPr>
          <a:lstStyle>
            <a:lvl1pPr algn="ctr">
              <a:defRPr sz="27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auto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459000" y="1763100"/>
            <a:ext cx="8231981" cy="621000"/>
          </a:xfrm>
        </p:spPr>
        <p:txBody>
          <a:bodyPr wrap="square">
            <a:normAutofit/>
          </a:bodyPr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459581" y="3236850"/>
            <a:ext cx="8224200" cy="25731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auto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auto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auto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auto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>
          <a:xfrm>
            <a:off x="660400" y="6389688"/>
            <a:ext cx="2024063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微软雅黑" panose="020B0503020204020204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>
          <a:xfrm>
            <a:off x="3087688" y="6389688"/>
            <a:ext cx="2968625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>
          <a:xfrm>
            <a:off x="6457950" y="6389688"/>
            <a:ext cx="2025650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微软雅黑" panose="020B0503020204020204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>
            <p:custDataLst>
              <p:tags r:id="rId2"/>
            </p:custDataLst>
          </p:nvPr>
        </p:nvSpPr>
        <p:spPr>
          <a:xfrm>
            <a:off x="0" y="5029200"/>
            <a:ext cx="9144000" cy="1828800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 fontAlgn="base"/>
            <a:endParaRPr lang="zh-CN" altLang="en-US" sz="1350" strike="noStrike" noProof="1"/>
          </a:p>
        </p:txBody>
      </p:sp>
      <p:pic>
        <p:nvPicPr>
          <p:cNvPr id="17412" name="图片 9" descr="E:/软工/ruang/file:/C:/Users/1V994W2/PycharmProjects/PPT_Background_Generation/pic_temp/0_pic_quater_right_up.png"/>
          <p:cNvPicPr/>
          <p:nvPr userDrawn="1">
            <p:custDataLst>
              <p:tags r:id="rId3"/>
            </p:custDataLst>
          </p:nvPr>
        </p:nvPicPr>
        <p:blipFill>
          <a:blip r:embed="rId4" r:link="rId5"/>
          <a:stretch>
            <a:fillRect/>
          </a:stretch>
        </p:blipFill>
        <p:spPr>
          <a:xfrm>
            <a:off x="0" y="0"/>
            <a:ext cx="539750" cy="57308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7413" name="图片 7" descr="E:/软工/ruang/file:/C:/Users/1V994W2/PycharmProjects/PPT_Background_Generation/pic_temp/1_pic_quater_right_up.png"/>
          <p:cNvPicPr/>
          <p:nvPr userDrawn="1">
            <p:custDataLst>
              <p:tags r:id="rId6"/>
            </p:custDataLst>
          </p:nvPr>
        </p:nvPicPr>
        <p:blipFill>
          <a:blip r:embed="rId7" r:link="rId8"/>
          <a:stretch>
            <a:fillRect/>
          </a:stretch>
        </p:blipFill>
        <p:spPr>
          <a:xfrm>
            <a:off x="8604250" y="0"/>
            <a:ext cx="539750" cy="5715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3600" y="740250"/>
            <a:ext cx="8232300" cy="423900"/>
          </a:xfrm>
        </p:spPr>
        <p:txBody>
          <a:bodyPr wrap="square" anchor="ctr" anchorCtr="0">
            <a:normAutofit/>
          </a:bodyPr>
          <a:lstStyle>
            <a:lvl1pPr algn="ctr">
              <a:defRPr sz="24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auto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453628" y="2082600"/>
            <a:ext cx="8243100" cy="24084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auto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auto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auto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auto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</p:nvPr>
        </p:nvSpPr>
        <p:spPr>
          <a:xfrm>
            <a:off x="445500" y="5306850"/>
            <a:ext cx="8251200" cy="7587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>
          <a:xfrm>
            <a:off x="660400" y="6389688"/>
            <a:ext cx="2024063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微软雅黑" panose="020B0503020204020204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>
          <a:xfrm>
            <a:off x="3087688" y="6389688"/>
            <a:ext cx="2968625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>
          <a:xfrm>
            <a:off x="6457950" y="6389688"/>
            <a:ext cx="2025650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微软雅黑" panose="020B0503020204020204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 fontAlgn="base"/>
            <a:endParaRPr lang="zh-CN" altLang="en-US" sz="1350" strike="noStrike" noProof="1"/>
          </a:p>
        </p:txBody>
      </p:sp>
      <p:pic>
        <p:nvPicPr>
          <p:cNvPr id="18436" name="图片 11" descr="E:/软工/ruang/file:/C:/Users/1V994W2/PycharmProjects/PPT_Background_Generation/pic_temp/0_pic_quater_right_up.png"/>
          <p:cNvPicPr/>
          <p:nvPr userDrawn="1">
            <p:custDataLst>
              <p:tags r:id="rId3"/>
            </p:custDataLst>
          </p:nvPr>
        </p:nvPicPr>
        <p:blipFill>
          <a:blip r:embed="rId4" r:link="rId5"/>
          <a:stretch>
            <a:fillRect/>
          </a:stretch>
        </p:blipFill>
        <p:spPr>
          <a:xfrm>
            <a:off x="8604250" y="6284913"/>
            <a:ext cx="539750" cy="5730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8437" name="图片 9" descr="E:/软工/ruang/file:/C:/Users/1V994W2/PycharmProjects/PPT_Background_Generation/pic_temp/1_pic_quater_right_up.png"/>
          <p:cNvPicPr/>
          <p:nvPr userDrawn="1">
            <p:custDataLst>
              <p:tags r:id="rId6"/>
            </p:custDataLst>
          </p:nvPr>
        </p:nvPicPr>
        <p:blipFill>
          <a:blip r:embed="rId7" r:link="rId8"/>
          <a:stretch>
            <a:fillRect/>
          </a:stretch>
        </p:blipFill>
        <p:spPr>
          <a:xfrm>
            <a:off x="0" y="6286500"/>
            <a:ext cx="539750" cy="5715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34700" y="292846"/>
            <a:ext cx="8278200" cy="331473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auto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434700" y="2025000"/>
            <a:ext cx="4006800" cy="21708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auto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auto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auto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auto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4681800" y="2025000"/>
            <a:ext cx="4025700" cy="21708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auto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auto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auto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auto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</p:nvPr>
        </p:nvSpPr>
        <p:spPr>
          <a:xfrm>
            <a:off x="429300" y="4914450"/>
            <a:ext cx="4006800" cy="5859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</p:nvPr>
        </p:nvSpPr>
        <p:spPr>
          <a:xfrm>
            <a:off x="4689900" y="4910850"/>
            <a:ext cx="4025700" cy="5859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>
          <a:xfrm>
            <a:off x="660400" y="6389688"/>
            <a:ext cx="2024063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微软雅黑" panose="020B0503020204020204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>
          <a:xfrm>
            <a:off x="3087688" y="6389688"/>
            <a:ext cx="2968625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>
          <a:xfrm>
            <a:off x="6457950" y="6389688"/>
            <a:ext cx="2025650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微软雅黑" panose="020B0503020204020204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1573213"/>
            <a:ext cx="9144000" cy="3711575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 fontAlgn="base"/>
            <a:endParaRPr lang="zh-CN" altLang="en-US" sz="1350" strike="noStrike" noProof="1"/>
          </a:p>
        </p:txBody>
      </p:sp>
      <p:pic>
        <p:nvPicPr>
          <p:cNvPr id="19460" name="图片 8" descr="E:/软工/ruang/file:/C:/Users/1V994W2/PycharmProjects/PPT_Background_Generation/pic_temp/0_pic_quater_right_down.png"/>
          <p:cNvPicPr/>
          <p:nvPr userDrawn="1">
            <p:custDataLst>
              <p:tags r:id="rId3"/>
            </p:custDataLst>
          </p:nvPr>
        </p:nvPicPr>
        <p:blipFill>
          <a:blip r:embed="rId4" r:link="rId5"/>
          <a:stretch>
            <a:fillRect/>
          </a:stretch>
        </p:blipFill>
        <p:spPr>
          <a:xfrm>
            <a:off x="7929563" y="5567363"/>
            <a:ext cx="1214437" cy="129063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9461" name="图片 7" descr="E:/软工/ruang/file:/C:/Users/1V994W2/PycharmProjects/PPT_Background_Generation/pic_temp/1_pic_quater_left_down.png"/>
          <p:cNvPicPr/>
          <p:nvPr userDrawn="1">
            <p:custDataLst>
              <p:tags r:id="rId6"/>
            </p:custDataLst>
          </p:nvPr>
        </p:nvPicPr>
        <p:blipFill>
          <a:blip r:embed="rId7" r:link="rId8"/>
          <a:stretch>
            <a:fillRect/>
          </a:stretch>
        </p:blipFill>
        <p:spPr>
          <a:xfrm>
            <a:off x="0" y="5572125"/>
            <a:ext cx="1214438" cy="12858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1142100" y="1637550"/>
            <a:ext cx="6858000" cy="1790100"/>
          </a:xfrm>
        </p:spPr>
        <p:txBody>
          <a:bodyPr wrap="square" anchor="b">
            <a:normAutofit/>
          </a:bodyPr>
          <a:lstStyle>
            <a:lvl1pPr algn="ctr">
              <a:defRPr sz="45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auto"/>
            <a:r>
              <a:rPr lang="zh-CN" altLang="en-US" strike="noStrike" noProof="1"/>
              <a:t>单击此处编辑标题</a:t>
            </a:r>
            <a:endParaRPr lang="zh-CN" altLang="en-US" strike="noStrike" noProof="1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1141810" y="4069800"/>
            <a:ext cx="6858000" cy="1242000"/>
          </a:xfrm>
        </p:spPr>
        <p:txBody>
          <a:bodyPr wrap="square">
            <a:normAutofit/>
          </a:bodyPr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>
          <a:xfrm>
            <a:off x="660400" y="6389688"/>
            <a:ext cx="2024063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微软雅黑" panose="020B0503020204020204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>
          <a:xfrm>
            <a:off x="3087688" y="6389688"/>
            <a:ext cx="2968625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>
          <a:xfrm>
            <a:off x="6457950" y="6389688"/>
            <a:ext cx="2025650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微软雅黑" panose="020B0503020204020204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图片 4" descr="E:/软工/ruang/file:/C:/Users/1V994W2/PycharmProjects/PPT_Background_Generation/pic_temp/pic_sup.png"/>
          <p:cNvPicPr/>
          <p:nvPr userDrawn="1">
            <p:custDataLst>
              <p:tags r:id="rId2"/>
            </p:custDataLst>
          </p:nvPr>
        </p:nvPicPr>
        <p:blipFill>
          <a:blip r:embed="rId3" r:link="rId4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标题 1"/>
          <p:cNvSpPr>
            <a:spLocks noGrp="1"/>
          </p:cNvSpPr>
          <p:nvPr>
            <p:ph type="ctrTitle" idx="13" hasCustomPrompt="1"/>
          </p:nvPr>
        </p:nvSpPr>
        <p:spPr>
          <a:xfrm>
            <a:off x="2190750" y="2568179"/>
            <a:ext cx="4762500" cy="1049179"/>
          </a:xfrm>
        </p:spPr>
        <p:txBody>
          <a:bodyPr vert="horz" wrap="square" lIns="90170" tIns="46990" rIns="90170" bIns="46990" rtlCol="0" anchor="b" anchorCtr="0">
            <a:normAutofit/>
          </a:bodyPr>
          <a:lstStyle>
            <a:lvl1pPr>
              <a:defRPr lang="zh-CN" altLang="en-US" sz="5400" b="0" spc="7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旗黑-85S" pitchFamily="18" charset="-122"/>
              </a:defRPr>
            </a:lvl1pPr>
          </a:lstStyle>
          <a:p>
            <a:pPr marL="0" lvl="0" algn="dist" fontAlgn="auto"/>
            <a:r>
              <a:rPr lang="zh-CN" altLang="en-US" strike="noStrike" noProof="1"/>
              <a:t>编辑标题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4" hasCustomPrompt="1"/>
          </p:nvPr>
        </p:nvSpPr>
        <p:spPr>
          <a:xfrm>
            <a:off x="2190750" y="3943429"/>
            <a:ext cx="4762500" cy="385286"/>
          </a:xfrm>
        </p:spPr>
        <p:txBody>
          <a:bodyPr vert="horz" wrap="square" lIns="90170" tIns="46990" rIns="90170" bIns="46990" rtlCol="0" anchor="t" anchorCtr="0">
            <a:normAutofit/>
          </a:bodyPr>
          <a:lstStyle>
            <a:lvl1pPr>
              <a:defRPr lang="zh-CN" altLang="en-US" sz="1500" spc="20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marL="0" lvl="0" indent="0" algn="ctr" fontAlgn="auto"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zh-CN" altLang="en-US" strike="noStrike" noProof="1"/>
              <a:t>单击此处编辑副标题</a:t>
            </a:r>
            <a:endParaRPr lang="zh-CN" altLang="en-US" strike="noStrike" noProof="1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660400" y="6389688"/>
            <a:ext cx="2024063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微软雅黑" panose="020B0503020204020204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3087688" y="6389688"/>
            <a:ext cx="2968625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6457950" y="6389688"/>
            <a:ext cx="2025650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微软雅黑" panose="020B0503020204020204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图片 7" descr="E:/软工/ruang/file:/C:/Users/1V994W2/PycharmProjects/PPT_Background_Generation/pic_temp/0_pic_quater_right_up.png"/>
          <p:cNvPicPr/>
          <p:nvPr userDrawn="1">
            <p:custDataLst>
              <p:tags r:id="rId2"/>
            </p:custDataLst>
          </p:nvPr>
        </p:nvPicPr>
        <p:blipFill>
          <a:blip r:embed="rId3" r:link="rId4"/>
          <a:stretch>
            <a:fillRect/>
          </a:stretch>
        </p:blipFill>
        <p:spPr>
          <a:xfrm>
            <a:off x="0" y="0"/>
            <a:ext cx="539750" cy="57308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076" name="图片 6" descr="E:/软工/ruang/file:/C:/Users/1V994W2/PycharmProjects/PPT_Background_Generation/pic_temp/1_pic_quater_right_up.png"/>
          <p:cNvPicPr/>
          <p:nvPr userDrawn="1">
            <p:custDataLst>
              <p:tags r:id="rId5"/>
            </p:custDataLst>
          </p:nvPr>
        </p:nvPicPr>
        <p:blipFill>
          <a:blip r:embed="rId6" r:link="rId7"/>
          <a:stretch>
            <a:fillRect/>
          </a:stretch>
        </p:blipFill>
        <p:spPr>
          <a:xfrm>
            <a:off x="8604250" y="0"/>
            <a:ext cx="539750" cy="5715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2411" y="498479"/>
            <a:ext cx="8139178" cy="331473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 fontAlgn="auto"/>
            <a:r>
              <a:rPr strike="noStrike" noProof="1">
                <a:sym typeface="+mn-ea"/>
              </a:rPr>
              <a:t>单击此处编辑母版标题样式</a:t>
            </a:r>
            <a:endParaRPr strike="noStrike" noProof="1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2411" y="1626121"/>
            <a:ext cx="8139178" cy="4041680"/>
          </a:xfrm>
        </p:spPr>
        <p:txBody>
          <a:bodyPr vert="horz" wrap="square" lIns="90170" tIns="46990" rIns="90170" bIns="4699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 fontAlgn="auto"/>
            <a:r>
              <a:rPr strike="noStrike" noProof="1">
                <a:sym typeface="+mn-ea"/>
              </a:rPr>
              <a:t>单击此处编辑母版文本样式</a:t>
            </a:r>
            <a:endParaRPr strike="noStrike" noProof="1">
              <a:sym typeface="+mn-ea"/>
            </a:endParaRPr>
          </a:p>
          <a:p>
            <a:pPr lvl="1" fontAlgn="auto"/>
            <a:r>
              <a:rPr strike="noStrike" noProof="1">
                <a:sym typeface="+mn-ea"/>
              </a:rPr>
              <a:t>第二级</a:t>
            </a:r>
            <a:endParaRPr strike="noStrike" noProof="1">
              <a:sym typeface="+mn-ea"/>
            </a:endParaRPr>
          </a:p>
          <a:p>
            <a:pPr lvl="2" fontAlgn="auto"/>
            <a:r>
              <a:rPr strike="noStrike" noProof="1">
                <a:sym typeface="+mn-ea"/>
              </a:rPr>
              <a:t>第三级</a:t>
            </a:r>
            <a:endParaRPr strike="noStrike" noProof="1">
              <a:sym typeface="+mn-ea"/>
            </a:endParaRPr>
          </a:p>
          <a:p>
            <a:pPr lvl="3" fontAlgn="auto"/>
            <a:r>
              <a:rPr strike="noStrike" noProof="1">
                <a:sym typeface="+mn-ea"/>
              </a:rPr>
              <a:t>第四级</a:t>
            </a:r>
            <a:endParaRPr strike="noStrike" noProof="1">
              <a:sym typeface="+mn-ea"/>
            </a:endParaRPr>
          </a:p>
          <a:p>
            <a:pPr lvl="4" fontAlgn="auto"/>
            <a:r>
              <a:rPr strike="noStrike" noProof="1">
                <a:sym typeface="+mn-ea"/>
              </a:rPr>
              <a:t>第五级</a:t>
            </a:r>
            <a:endParaRPr strike="noStrike" noProof="1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>
          <a:xfrm>
            <a:off x="660400" y="6389688"/>
            <a:ext cx="2024063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微软雅黑" panose="020B0503020204020204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>
          <a:xfrm>
            <a:off x="3087688" y="6389688"/>
            <a:ext cx="2968625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6457950" y="6389688"/>
            <a:ext cx="2025650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微软雅黑" panose="020B0503020204020204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图片 7" descr="E:/软工/ruang/file:/C:/Users/1V994W2/PycharmProjects/PPT_Background_Generation/pic_temp/0_pic_quater_right_up.png"/>
          <p:cNvPicPr/>
          <p:nvPr userDrawn="1">
            <p:custDataLst>
              <p:tags r:id="rId2"/>
            </p:custDataLst>
          </p:nvPr>
        </p:nvPicPr>
        <p:blipFill>
          <a:blip r:embed="rId3" r:link="rId4"/>
          <a:stretch>
            <a:fillRect/>
          </a:stretch>
        </p:blipFill>
        <p:spPr>
          <a:xfrm>
            <a:off x="0" y="0"/>
            <a:ext cx="539750" cy="57308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076" name="图片 6" descr="E:/软工/ruang/file:/C:/Users/1V994W2/PycharmProjects/PPT_Background_Generation/pic_temp/1_pic_quater_right_up.png"/>
          <p:cNvPicPr/>
          <p:nvPr userDrawn="1">
            <p:custDataLst>
              <p:tags r:id="rId5"/>
            </p:custDataLst>
          </p:nvPr>
        </p:nvPicPr>
        <p:blipFill>
          <a:blip r:embed="rId6" r:link="rId7"/>
          <a:stretch>
            <a:fillRect/>
          </a:stretch>
        </p:blipFill>
        <p:spPr>
          <a:xfrm>
            <a:off x="8604250" y="0"/>
            <a:ext cx="539750" cy="5715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2411" y="498479"/>
            <a:ext cx="8139178" cy="331473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 fontAlgn="auto"/>
            <a:r>
              <a:rPr strike="noStrike" noProof="1">
                <a:sym typeface="+mn-ea"/>
              </a:rPr>
              <a:t>单击此处编辑母版标题样式</a:t>
            </a:r>
            <a:endParaRPr strike="noStrike" noProof="1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2411" y="1626121"/>
            <a:ext cx="8139178" cy="4041680"/>
          </a:xfrm>
        </p:spPr>
        <p:txBody>
          <a:bodyPr vert="horz" wrap="square" lIns="90170" tIns="46990" rIns="90170" bIns="4699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 fontAlgn="auto"/>
            <a:r>
              <a:rPr strike="noStrike" noProof="1">
                <a:sym typeface="+mn-ea"/>
              </a:rPr>
              <a:t>单击此处编辑母版文本样式</a:t>
            </a:r>
            <a:endParaRPr strike="noStrike" noProof="1">
              <a:sym typeface="+mn-ea"/>
            </a:endParaRPr>
          </a:p>
          <a:p>
            <a:pPr lvl="1" fontAlgn="auto"/>
            <a:r>
              <a:rPr strike="noStrike" noProof="1">
                <a:sym typeface="+mn-ea"/>
              </a:rPr>
              <a:t>第二级</a:t>
            </a:r>
            <a:endParaRPr strike="noStrike" noProof="1">
              <a:sym typeface="+mn-ea"/>
            </a:endParaRPr>
          </a:p>
          <a:p>
            <a:pPr lvl="2" fontAlgn="auto"/>
            <a:r>
              <a:rPr strike="noStrike" noProof="1">
                <a:sym typeface="+mn-ea"/>
              </a:rPr>
              <a:t>第三级</a:t>
            </a:r>
            <a:endParaRPr strike="noStrike" noProof="1">
              <a:sym typeface="+mn-ea"/>
            </a:endParaRPr>
          </a:p>
          <a:p>
            <a:pPr lvl="3" fontAlgn="auto"/>
            <a:r>
              <a:rPr strike="noStrike" noProof="1">
                <a:sym typeface="+mn-ea"/>
              </a:rPr>
              <a:t>第四级</a:t>
            </a:r>
            <a:endParaRPr strike="noStrike" noProof="1">
              <a:sym typeface="+mn-ea"/>
            </a:endParaRPr>
          </a:p>
          <a:p>
            <a:pPr lvl="4" fontAlgn="auto"/>
            <a:r>
              <a:rPr strike="noStrike" noProof="1">
                <a:sym typeface="+mn-ea"/>
              </a:rPr>
              <a:t>第五级</a:t>
            </a:r>
            <a:endParaRPr strike="noStrike" noProof="1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>
          <a:xfrm>
            <a:off x="660400" y="6389688"/>
            <a:ext cx="2024063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微软雅黑" panose="020B0503020204020204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>
          <a:xfrm>
            <a:off x="3087688" y="6389688"/>
            <a:ext cx="2968625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6457950" y="6389688"/>
            <a:ext cx="2025650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微软雅黑" panose="020B0503020204020204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图片 6" descr="E:/软工/ruang/file:/C:/Users/1V994W2/PycharmProjects/PPT_Background_Generation/pic_temp/pic_half_down.png"/>
          <p:cNvPicPr/>
          <p:nvPr userDrawn="1">
            <p:custDataLst>
              <p:tags r:id="rId2"/>
            </p:custDataLst>
          </p:nvPr>
        </p:nvPicPr>
        <p:blipFill>
          <a:blip r:embed="rId3" r:link="rId4"/>
          <a:stretch>
            <a:fillRect/>
          </a:stretch>
        </p:blipFill>
        <p:spPr>
          <a:xfrm>
            <a:off x="3048000" y="0"/>
            <a:ext cx="3048000" cy="16176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标题 1"/>
          <p:cNvSpPr>
            <a:spLocks noGrp="1"/>
          </p:cNvSpPr>
          <p:nvPr>
            <p:ph type="ctrTitle" idx="13" hasCustomPrompt="1"/>
          </p:nvPr>
        </p:nvSpPr>
        <p:spPr>
          <a:xfrm>
            <a:off x="3611404" y="3023474"/>
            <a:ext cx="3660458" cy="81105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>
              <a:defRPr lang="zh-CN" altLang="en-US" sz="3600" b="0" spc="500" baseline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latin typeface="Arial" panose="020B0604020202020204" pitchFamily="34" charset="0"/>
                <a:ea typeface="汉仪旗黑-85S" pitchFamily="18" charset="-122"/>
              </a:defRPr>
            </a:lvl1pPr>
          </a:lstStyle>
          <a:p>
            <a:pPr marL="0" lvl="0" fontAlgn="auto">
              <a:spcAft>
                <a:spcPts val="0"/>
              </a:spcAft>
              <a:buClrTx/>
              <a:buSzTx/>
              <a:buFontTx/>
            </a:pPr>
            <a:r>
              <a:rPr lang="zh-CN" altLang="en-US" strike="noStrike" noProof="1"/>
              <a:t>编辑标题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660400" y="6389688"/>
            <a:ext cx="2024063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微软雅黑" panose="020B0503020204020204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3087688" y="6389688"/>
            <a:ext cx="2968625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6457950" y="6389688"/>
            <a:ext cx="2025650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微软雅黑" panose="020B0503020204020204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图片 8" descr="E:/软工/ruang/file:/C:/Users/1V994W2/PycharmProjects/PPT_Background_Generation/pic_temp/0_pic_quater_right_up.png"/>
          <p:cNvPicPr/>
          <p:nvPr userDrawn="1">
            <p:custDataLst>
              <p:tags r:id="rId2"/>
            </p:custDataLst>
          </p:nvPr>
        </p:nvPicPr>
        <p:blipFill>
          <a:blip r:embed="rId3" r:link="rId4"/>
          <a:stretch>
            <a:fillRect/>
          </a:stretch>
        </p:blipFill>
        <p:spPr>
          <a:xfrm>
            <a:off x="0" y="0"/>
            <a:ext cx="539750" cy="57308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124" name="图片 7" descr="E:/软工/ruang/file:/C:/Users/1V994W2/PycharmProjects/PPT_Background_Generation/pic_temp/1_pic_quater_right_up.png"/>
          <p:cNvPicPr/>
          <p:nvPr userDrawn="1">
            <p:custDataLst>
              <p:tags r:id="rId5"/>
            </p:custDataLst>
          </p:nvPr>
        </p:nvPicPr>
        <p:blipFill>
          <a:blip r:embed="rId6" r:link="rId7"/>
          <a:stretch>
            <a:fillRect/>
          </a:stretch>
        </p:blipFill>
        <p:spPr>
          <a:xfrm>
            <a:off x="8604250" y="0"/>
            <a:ext cx="539750" cy="5715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2411" y="498479"/>
            <a:ext cx="8139178" cy="331473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 fontAlgn="auto"/>
            <a:r>
              <a:rPr strike="noStrike" noProof="1">
                <a:sym typeface="+mn-ea"/>
              </a:rPr>
              <a:t>单击此处编辑母版标题样式</a:t>
            </a:r>
            <a:endParaRPr strike="noStrike" noProof="1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502447" y="1626121"/>
            <a:ext cx="3962432" cy="4041680"/>
          </a:xfrm>
        </p:spPr>
        <p:txBody>
          <a:bodyPr vert="horz" wrap="square" lIns="90170" tIns="46990" rIns="90170" bIns="4699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 fontAlgn="auto"/>
            <a:r>
              <a:rPr strike="noStrike" noProof="1">
                <a:sym typeface="+mn-ea"/>
              </a:rPr>
              <a:t>单击此处编辑母版文本样式</a:t>
            </a:r>
            <a:endParaRPr strike="noStrike" noProof="1">
              <a:sym typeface="+mn-ea"/>
            </a:endParaRPr>
          </a:p>
          <a:p>
            <a:pPr lvl="1" fontAlgn="auto"/>
            <a:r>
              <a:rPr strike="noStrike" noProof="1">
                <a:sym typeface="+mn-ea"/>
              </a:rPr>
              <a:t>第二级</a:t>
            </a:r>
            <a:endParaRPr strike="noStrike" noProof="1">
              <a:sym typeface="+mn-ea"/>
            </a:endParaRPr>
          </a:p>
          <a:p>
            <a:pPr lvl="2" fontAlgn="auto"/>
            <a:r>
              <a:rPr strike="noStrike" noProof="1">
                <a:sym typeface="+mn-ea"/>
              </a:rPr>
              <a:t>第三级</a:t>
            </a:r>
            <a:endParaRPr strike="noStrike" noProof="1">
              <a:sym typeface="+mn-ea"/>
            </a:endParaRPr>
          </a:p>
          <a:p>
            <a:pPr lvl="3" fontAlgn="auto"/>
            <a:r>
              <a:rPr strike="noStrike" noProof="1">
                <a:sym typeface="+mn-ea"/>
              </a:rPr>
              <a:t>第四级</a:t>
            </a:r>
            <a:endParaRPr strike="noStrike" noProof="1">
              <a:sym typeface="+mn-ea"/>
            </a:endParaRPr>
          </a:p>
          <a:p>
            <a:pPr lvl="4" fontAlgn="auto"/>
            <a:r>
              <a:rPr strike="noStrike" noProof="1">
                <a:sym typeface="+mn-ea"/>
              </a:rPr>
              <a:t>第五级</a:t>
            </a:r>
            <a:endParaRPr strike="noStrike" noProof="1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79158" y="1626121"/>
            <a:ext cx="3962432" cy="4041680"/>
          </a:xfrm>
        </p:spPr>
        <p:txBody>
          <a:bodyPr wrap="square" lIns="90170" tIns="46990" rIns="90170" bIns="46990">
            <a:normAutofit/>
          </a:bodyPr>
          <a:lstStyle>
            <a:lvl1pPr eaLnBrk="1" fontAlgn="auto" latinLnBrk="0" hangingPunct="1">
              <a:defRPr sz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eaLnBrk="1" fontAlgn="auto" latinLnBrk="0" hangingPunct="1">
              <a:defRPr sz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eaLnBrk="1" fontAlgn="auto" latinLnBrk="0" hangingPunct="1">
              <a:defRPr sz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eaLnBrk="1" fontAlgn="auto" latinLnBrk="0" hangingPunct="1">
              <a:defRPr sz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eaLnBrk="1" fontAlgn="auto" latinLnBrk="0" hangingPunct="1">
              <a:defRPr sz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auto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auto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auto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auto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>
          <a:xfrm>
            <a:off x="660400" y="6389688"/>
            <a:ext cx="2024063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微软雅黑" panose="020B0503020204020204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>
          <a:xfrm>
            <a:off x="3087688" y="6389688"/>
            <a:ext cx="2968625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6457950" y="6389688"/>
            <a:ext cx="2025650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微软雅黑" panose="020B0503020204020204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图片 10" descr="E:/软工/ruang/file:/C:/Users/1V994W2/PycharmProjects/PPT_Background_Generation/pic_temp/0_pic_quater_right_up.png"/>
          <p:cNvPicPr/>
          <p:nvPr userDrawn="1">
            <p:custDataLst>
              <p:tags r:id="rId2"/>
            </p:custDataLst>
          </p:nvPr>
        </p:nvPicPr>
        <p:blipFill>
          <a:blip r:embed="rId3" r:link="rId4"/>
          <a:stretch>
            <a:fillRect/>
          </a:stretch>
        </p:blipFill>
        <p:spPr>
          <a:xfrm>
            <a:off x="0" y="0"/>
            <a:ext cx="539750" cy="57308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148" name="图片 9" descr="E:/软工/ruang/file:/C:/Users/1V994W2/PycharmProjects/PPT_Background_Generation/pic_temp/1_pic_quater_right_up.png"/>
          <p:cNvPicPr/>
          <p:nvPr userDrawn="1">
            <p:custDataLst>
              <p:tags r:id="rId5"/>
            </p:custDataLst>
          </p:nvPr>
        </p:nvPicPr>
        <p:blipFill>
          <a:blip r:embed="rId6" r:link="rId7"/>
          <a:stretch>
            <a:fillRect/>
          </a:stretch>
        </p:blipFill>
        <p:spPr>
          <a:xfrm>
            <a:off x="8604250" y="0"/>
            <a:ext cx="539750" cy="5715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2411" y="498479"/>
            <a:ext cx="8139178" cy="331473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 fontAlgn="auto"/>
            <a:r>
              <a:rPr strike="noStrike" noProof="1">
                <a:sym typeface="+mn-ea"/>
              </a:rPr>
              <a:t>单击此处编辑母版标题样式</a:t>
            </a:r>
            <a:endParaRPr strike="noStrike" noProof="1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502447" y="1000133"/>
            <a:ext cx="3962432" cy="285752"/>
          </a:xfrm>
        </p:spPr>
        <p:txBody>
          <a:bodyPr wrap="square" lIns="90170" tIns="46990" rIns="90170" bIns="46990" anchor="ctr" anchorCtr="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1500" b="0" u="none" strike="noStrike" kern="1200" cap="none" spc="200" normalizeH="0" baseline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 fontAlgn="auto"/>
            <a:r>
              <a:rPr lang="zh-CN" altLang="en-US" strike="noStrike" noProof="1"/>
              <a:t>单击此处编辑文本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02444" y="2023369"/>
            <a:ext cx="3962400" cy="3701064"/>
          </a:xfrm>
        </p:spPr>
        <p:txBody>
          <a:bodyPr vert="horz" wrap="square" lIns="90170" tIns="46990" rIns="90170" bIns="4699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 fontAlgn="auto"/>
            <a:r>
              <a:rPr strike="noStrike" noProof="1">
                <a:sym typeface="+mn-ea"/>
              </a:rPr>
              <a:t>单击此处编辑母版文本样式</a:t>
            </a:r>
            <a:endParaRPr strike="noStrike" noProof="1">
              <a:sym typeface="+mn-ea"/>
            </a:endParaRPr>
          </a:p>
          <a:p>
            <a:pPr lvl="1" fontAlgn="auto"/>
            <a:r>
              <a:rPr strike="noStrike" noProof="1">
                <a:sym typeface="+mn-ea"/>
              </a:rPr>
              <a:t>第二级</a:t>
            </a:r>
            <a:endParaRPr strike="noStrike" noProof="1">
              <a:sym typeface="+mn-ea"/>
            </a:endParaRPr>
          </a:p>
          <a:p>
            <a:pPr lvl="2" fontAlgn="auto"/>
            <a:r>
              <a:rPr strike="noStrike" noProof="1">
                <a:sym typeface="+mn-ea"/>
              </a:rPr>
              <a:t>第三级</a:t>
            </a:r>
            <a:endParaRPr strike="noStrike" noProof="1">
              <a:sym typeface="+mn-ea"/>
            </a:endParaRPr>
          </a:p>
          <a:p>
            <a:pPr lvl="3" fontAlgn="auto"/>
            <a:r>
              <a:rPr strike="noStrike" noProof="1">
                <a:sym typeface="+mn-ea"/>
              </a:rPr>
              <a:t>第四级</a:t>
            </a:r>
            <a:endParaRPr strike="noStrike" noProof="1">
              <a:sym typeface="+mn-ea"/>
            </a:endParaRPr>
          </a:p>
          <a:p>
            <a:pPr lvl="4" fontAlgn="auto"/>
            <a:r>
              <a:rPr strike="noStrike" noProof="1">
                <a:sym typeface="+mn-ea"/>
              </a:rPr>
              <a:t>第五级</a:t>
            </a:r>
            <a:endParaRPr strike="noStrike" noProof="1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4676812" y="1000133"/>
            <a:ext cx="3962432" cy="285752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15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 fontAlgn="auto"/>
            <a:r>
              <a:rPr strike="noStrike" noProof="1">
                <a:sym typeface="+mn-ea"/>
              </a:rPr>
              <a:t>单击此处编辑文本</a:t>
            </a:r>
            <a:endParaRPr strike="noStrike" noProof="1"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76812" y="2023369"/>
            <a:ext cx="3962432" cy="3701064"/>
          </a:xfrm>
        </p:spPr>
        <p:txBody>
          <a:bodyPr vert="horz" wrap="square" lIns="90170" tIns="46990" rIns="90170" bIns="4699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 fontAlgn="auto"/>
            <a:r>
              <a:rPr strike="noStrike" noProof="1">
                <a:sym typeface="+mn-ea"/>
              </a:rPr>
              <a:t>单击此处编辑母版文本样式</a:t>
            </a:r>
            <a:endParaRPr strike="noStrike" noProof="1">
              <a:sym typeface="+mn-ea"/>
            </a:endParaRPr>
          </a:p>
          <a:p>
            <a:pPr lvl="1" fontAlgn="auto"/>
            <a:r>
              <a:rPr strike="noStrike" noProof="1">
                <a:sym typeface="+mn-ea"/>
              </a:rPr>
              <a:t>第二级</a:t>
            </a:r>
            <a:endParaRPr strike="noStrike" noProof="1">
              <a:sym typeface="+mn-ea"/>
            </a:endParaRPr>
          </a:p>
          <a:p>
            <a:pPr lvl="2" fontAlgn="auto"/>
            <a:r>
              <a:rPr strike="noStrike" noProof="1">
                <a:sym typeface="+mn-ea"/>
              </a:rPr>
              <a:t>第三级</a:t>
            </a:r>
            <a:endParaRPr strike="noStrike" noProof="1">
              <a:sym typeface="+mn-ea"/>
            </a:endParaRPr>
          </a:p>
          <a:p>
            <a:pPr lvl="3" fontAlgn="auto"/>
            <a:r>
              <a:rPr strike="noStrike" noProof="1">
                <a:sym typeface="+mn-ea"/>
              </a:rPr>
              <a:t>第四级</a:t>
            </a:r>
            <a:endParaRPr strike="noStrike" noProof="1">
              <a:sym typeface="+mn-ea"/>
            </a:endParaRPr>
          </a:p>
          <a:p>
            <a:pPr lvl="4" fontAlgn="auto"/>
            <a:r>
              <a:rPr strike="noStrike" noProof="1">
                <a:sym typeface="+mn-ea"/>
              </a:rPr>
              <a:t>第五级</a:t>
            </a:r>
            <a:endParaRPr strike="noStrike" noProof="1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>
          <a:xfrm>
            <a:off x="660400" y="6389688"/>
            <a:ext cx="2024063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微软雅黑" panose="020B0503020204020204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>
          <a:xfrm>
            <a:off x="3087688" y="6389688"/>
            <a:ext cx="2968625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6457950" y="6389688"/>
            <a:ext cx="2025650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微软雅黑" panose="020B0503020204020204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图片 6" descr="E:/软工/ruang/file:/C:/Users/1V994W2/Documents/Tencent%20Files/574576071/FileRecv/拼装素材/简约满版-28/21/subject_holdleft_165,150,134_0_staid_full_0.png"/>
          <p:cNvPicPr/>
          <p:nvPr userDrawn="1">
            <p:custDataLst>
              <p:tags r:id="rId2"/>
            </p:custDataLst>
          </p:nvPr>
        </p:nvPicPr>
        <p:blipFill>
          <a:blip r:embed="rId3" r:link="rId4"/>
          <a:stretch>
            <a:fillRect/>
          </a:stretch>
        </p:blipFill>
        <p:spPr>
          <a:xfrm>
            <a:off x="5622925" y="2120900"/>
            <a:ext cx="3292475" cy="26162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172" name="图片 5" descr="E:/软工/ruang/file:/C:/Users/1V994W2/PycharmProjects/PPT_Background_Generation/pic_temp/1_pic_quater_right_up.png"/>
          <p:cNvPicPr/>
          <p:nvPr userDrawn="1">
            <p:custDataLst>
              <p:tags r:id="rId5"/>
            </p:custDataLst>
          </p:nvPr>
        </p:nvPicPr>
        <p:blipFill>
          <a:blip r:embed="rId6" r:link="rId7"/>
          <a:stretch>
            <a:fillRect/>
          </a:stretch>
        </p:blipFill>
        <p:spPr>
          <a:xfrm>
            <a:off x="0" y="6286500"/>
            <a:ext cx="539750" cy="5715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2411" y="498476"/>
            <a:ext cx="8139178" cy="331473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 fontAlgn="auto"/>
            <a:r>
              <a:rPr strike="noStrike" noProof="1">
                <a:sym typeface="+mn-ea"/>
              </a:rPr>
              <a:t>单击此处编辑母版标题样式</a:t>
            </a:r>
            <a:endParaRPr strike="noStrike" noProof="1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>
          <a:xfrm>
            <a:off x="660400" y="6389688"/>
            <a:ext cx="2024063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微软雅黑" panose="020B0503020204020204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>
          <a:xfrm>
            <a:off x="3087688" y="6389688"/>
            <a:ext cx="2968625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6457950" y="6389688"/>
            <a:ext cx="2025650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微软雅黑" panose="020B0503020204020204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60400" y="6389688"/>
            <a:ext cx="2024063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微软雅黑" panose="020B0503020204020204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3087688" y="6389688"/>
            <a:ext cx="2968625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6457950" y="6389688"/>
            <a:ext cx="2025650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微软雅黑" panose="020B0503020204020204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9" name="图片 8" descr="E:/软工/ruang/file:/C:/Users/1V994W2/PycharmProjects/PPT_Background_Generation/pic_temp/0_pic_quater_right_up.png"/>
          <p:cNvPicPr/>
          <p:nvPr userDrawn="1">
            <p:custDataLst>
              <p:tags r:id="rId2"/>
            </p:custDataLst>
          </p:nvPr>
        </p:nvPicPr>
        <p:blipFill>
          <a:blip r:embed="rId3" r:link="rId4"/>
          <a:stretch>
            <a:fillRect/>
          </a:stretch>
        </p:blipFill>
        <p:spPr>
          <a:xfrm>
            <a:off x="0" y="0"/>
            <a:ext cx="539750" cy="57308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220" name="图片 7" descr="E:/软工/ruang/file:/C:/Users/1V994W2/PycharmProjects/PPT_Background_Generation/pic_temp/1_pic_quater_right_up.png"/>
          <p:cNvPicPr/>
          <p:nvPr userDrawn="1">
            <p:custDataLst>
              <p:tags r:id="rId5"/>
            </p:custDataLst>
          </p:nvPr>
        </p:nvPicPr>
        <p:blipFill>
          <a:blip r:embed="rId6" r:link="rId7"/>
          <a:stretch>
            <a:fillRect/>
          </a:stretch>
        </p:blipFill>
        <p:spPr>
          <a:xfrm>
            <a:off x="8604250" y="0"/>
            <a:ext cx="539750" cy="5715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2447" y="498479"/>
            <a:ext cx="8139178" cy="331473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 fontAlgn="auto"/>
            <a:r>
              <a:rPr strike="noStrike" noProof="1">
                <a:sym typeface="+mn-ea"/>
              </a:rPr>
              <a:t>单击此处编辑母版标题样式</a:t>
            </a:r>
            <a:endParaRPr strike="noStrike" noProof="1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02447" y="1626121"/>
            <a:ext cx="3962432" cy="4041680"/>
          </a:xfrm>
        </p:spPr>
        <p:txBody>
          <a:bodyPr vert="horz" lIns="90170" tIns="46990" rIns="90170" bIns="4699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 fontAlgn="auto"/>
            <a:endParaRPr strike="noStrike" noProof="1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679194" y="1626121"/>
            <a:ext cx="3962432" cy="4041680"/>
          </a:xfrm>
        </p:spPr>
        <p:txBody>
          <a:bodyPr vert="horz" wrap="square" lIns="90170" tIns="46990" rIns="90170" bIns="4699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 fontAlgn="auto"/>
            <a:r>
              <a:rPr strike="noStrike" noProof="1">
                <a:sym typeface="+mn-ea"/>
              </a:rPr>
              <a:t>单击此处编辑母版文本样式</a:t>
            </a:r>
            <a:endParaRPr strike="noStrike" noProof="1"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>
          <a:xfrm>
            <a:off x="660400" y="6389688"/>
            <a:ext cx="2024063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fld id="{9EFD9D74-47D9-4702-A33C-335B63B48DBF}" type="datetimeFigureOut">
              <a:rPr lang="zh-CN" altLang="en-US" strike="noStrike" noProof="1" smtClean="0">
                <a:latin typeface="Arial" panose="020B0604020202020204" pitchFamily="34" charset="0"/>
                <a:ea typeface="微软雅黑" panose="020B0503020204020204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>
          <a:xfrm>
            <a:off x="3087688" y="6389688"/>
            <a:ext cx="2968625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6457950" y="6389688"/>
            <a:ext cx="2025650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fld id="{FABC47A4-756D-490B-A52F-7D9E2C9FC05F}" type="slidenum">
              <a:rPr lang="zh-CN" altLang="en-US" strike="noStrike" noProof="1" smtClean="0">
                <a:latin typeface="Arial" panose="020B0604020202020204" pitchFamily="34" charset="0"/>
                <a:ea typeface="微软雅黑" panose="020B0503020204020204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3" name="图片 7" descr="E:/软工/ruang/file:/C:/Users/1V994W2/PycharmProjects/PPT_Background_Generation/pic_temp/0_pic_quater_right_up.png"/>
          <p:cNvPicPr/>
          <p:nvPr userDrawn="1">
            <p:custDataLst>
              <p:tags r:id="rId2"/>
            </p:custDataLst>
          </p:nvPr>
        </p:nvPicPr>
        <p:blipFill>
          <a:blip r:embed="rId3" r:link="rId4"/>
          <a:stretch>
            <a:fillRect/>
          </a:stretch>
        </p:blipFill>
        <p:spPr>
          <a:xfrm>
            <a:off x="0" y="0"/>
            <a:ext cx="539750" cy="57308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244" name="图片 6" descr="E:/软工/ruang/file:/C:/Users/1V994W2/PycharmProjects/PPT_Background_Generation/pic_temp/1_pic_quater_right_up.png"/>
          <p:cNvPicPr/>
          <p:nvPr userDrawn="1">
            <p:custDataLst>
              <p:tags r:id="rId5"/>
            </p:custDataLst>
          </p:nvPr>
        </p:nvPicPr>
        <p:blipFill>
          <a:blip r:embed="rId6" r:link="rId7"/>
          <a:stretch>
            <a:fillRect/>
          </a:stretch>
        </p:blipFill>
        <p:spPr>
          <a:xfrm>
            <a:off x="8604250" y="0"/>
            <a:ext cx="539750" cy="5715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928351" y="1626121"/>
            <a:ext cx="713238" cy="4041680"/>
          </a:xfrm>
        </p:spPr>
        <p:txBody>
          <a:bodyPr vert="eaVert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 fontAlgn="auto"/>
            <a:r>
              <a:rPr strike="noStrike" noProof="1">
                <a:sym typeface="+mn-ea"/>
              </a:rPr>
              <a:t>单击此处编辑母版标题样式</a:t>
            </a:r>
            <a:endParaRPr strike="noStrike" noProof="1"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502444" y="1626113"/>
            <a:ext cx="7371076" cy="4041680"/>
          </a:xfrm>
        </p:spPr>
        <p:txBody>
          <a:bodyPr vert="eaVert" wrap="square">
            <a:normAutofit/>
          </a:bodyPr>
          <a:lstStyle>
            <a:lvl1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auto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auto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auto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auto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>
          <a:xfrm>
            <a:off x="660400" y="6389688"/>
            <a:ext cx="2024063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微软雅黑" panose="020B0503020204020204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>
          <a:xfrm>
            <a:off x="3087688" y="6389688"/>
            <a:ext cx="2968625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6457950" y="6389688"/>
            <a:ext cx="2025650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微软雅黑" panose="020B0503020204020204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7" name="图片 7" descr="E:/软工/ruang/file:/C:/Users/1V994W2/PycharmProjects/PPT_Background_Generation/pic_temp/0_pic_quater_right_up.png"/>
          <p:cNvPicPr/>
          <p:nvPr userDrawn="1">
            <p:custDataLst>
              <p:tags r:id="rId2"/>
            </p:custDataLst>
          </p:nvPr>
        </p:nvPicPr>
        <p:blipFill>
          <a:blip r:embed="rId3" r:link="rId4"/>
          <a:stretch>
            <a:fillRect/>
          </a:stretch>
        </p:blipFill>
        <p:spPr>
          <a:xfrm>
            <a:off x="0" y="0"/>
            <a:ext cx="539750" cy="57308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268" name="图片 5" descr="E:/软工/ruang/file:/C:/Users/1V994W2/PycharmProjects/PPT_Background_Generation/pic_temp/1_pic_quater_right_up.png"/>
          <p:cNvPicPr/>
          <p:nvPr userDrawn="1">
            <p:custDataLst>
              <p:tags r:id="rId5"/>
            </p:custDataLst>
          </p:nvPr>
        </p:nvPicPr>
        <p:blipFill>
          <a:blip r:embed="rId6" r:link="rId7"/>
          <a:stretch>
            <a:fillRect/>
          </a:stretch>
        </p:blipFill>
        <p:spPr>
          <a:xfrm>
            <a:off x="8604250" y="0"/>
            <a:ext cx="539750" cy="5715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502447" y="1626121"/>
            <a:ext cx="8139178" cy="4041680"/>
          </a:xfrm>
        </p:spPr>
        <p:txBody>
          <a:bodyPr wrap="square">
            <a:norm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auto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auto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auto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auto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>
          <a:xfrm>
            <a:off x="660400" y="6389688"/>
            <a:ext cx="2024063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微软雅黑" panose="020B0503020204020204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>
          <a:xfrm>
            <a:off x="3087688" y="6389688"/>
            <a:ext cx="2968625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6457950" y="6389688"/>
            <a:ext cx="2025650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微软雅黑" panose="020B0503020204020204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1" name="图片 5" descr="E:/软工/ruang/file:/C:/Users/1V994W2/PycharmProjects/PPT_Background_Generation/pic_temp/pic_sup.png"/>
          <p:cNvPicPr/>
          <p:nvPr userDrawn="1">
            <p:custDataLst>
              <p:tags r:id="rId2"/>
            </p:custDataLst>
          </p:nvPr>
        </p:nvPicPr>
        <p:blipFill>
          <a:blip r:embed="rId3" r:link="rId4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标题 1"/>
          <p:cNvSpPr>
            <a:spLocks noGrp="1"/>
          </p:cNvSpPr>
          <p:nvPr>
            <p:ph type="title" idx="13" hasCustomPrompt="1"/>
          </p:nvPr>
        </p:nvSpPr>
        <p:spPr>
          <a:xfrm>
            <a:off x="2559367" y="3230165"/>
            <a:ext cx="4024313" cy="1049179"/>
          </a:xfrm>
        </p:spPr>
        <p:txBody>
          <a:bodyPr vert="horz" wrap="square" lIns="90170" tIns="0" rIns="90170" bIns="46990" rtlCol="0" anchor="t" anchorCtr="0">
            <a:normAutofit/>
          </a:bodyPr>
          <a:lstStyle>
            <a:lvl1pPr>
              <a:defRPr lang="zh-CN" altLang="en-US" sz="6000" b="0" spc="10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旗黑-85S" pitchFamily="18" charset="-122"/>
              </a:defRPr>
            </a:lvl1pPr>
          </a:lstStyle>
          <a:p>
            <a:pPr marL="0" lvl="0" algn="dist" fontAlgn="auto"/>
            <a:r>
              <a:rPr lang="zh-CN" altLang="en-US" strike="noStrike" noProof="1"/>
              <a:t>编辑标题</a:t>
            </a:r>
            <a:endParaRPr lang="zh-CN" altLang="en-US" strike="noStrike" noProof="1"/>
          </a:p>
        </p:txBody>
      </p:sp>
      <p:sp>
        <p:nvSpPr>
          <p:cNvPr id="7" name="文本占位符 6"/>
          <p:cNvSpPr>
            <a:spLocks noGrp="1"/>
          </p:cNvSpPr>
          <p:nvPr>
            <p:ph type="body" idx="14" hasCustomPrompt="1"/>
          </p:nvPr>
        </p:nvSpPr>
        <p:spPr>
          <a:xfrm>
            <a:off x="2560320" y="2489676"/>
            <a:ext cx="4023360" cy="410528"/>
          </a:xfrm>
        </p:spPr>
        <p:txBody>
          <a:bodyPr vert="horz" wrap="square" lIns="90170" tIns="46990" rIns="90170" bIns="46990" rtlCol="0" anchor="b" anchorCtr="0">
            <a:normAutofit/>
          </a:bodyPr>
          <a:lstStyle>
            <a:lvl1pPr>
              <a:defRPr lang="zh-CN" altLang="en-US" sz="1500" spc="20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marL="0" lvl="0" indent="0" algn="dist" fontAlgn="auto"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zh-CN" altLang="en-US" strike="noStrike" noProof="1"/>
              <a:t>单击此处编辑文本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660400" y="6389688"/>
            <a:ext cx="2024063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微软雅黑" panose="020B0503020204020204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3087688" y="6389688"/>
            <a:ext cx="2968625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6457950" y="6389688"/>
            <a:ext cx="2025650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微软雅黑" panose="020B0503020204020204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图片 6" descr="E:/软工/ruang/file:/C:/Users/1V994W2/PycharmProjects/PPT_Background_Generation/pic_temp/pic_half_down.png"/>
          <p:cNvPicPr/>
          <p:nvPr userDrawn="1">
            <p:custDataLst>
              <p:tags r:id="rId2"/>
            </p:custDataLst>
          </p:nvPr>
        </p:nvPicPr>
        <p:blipFill>
          <a:blip r:embed="rId3" r:link="rId4"/>
          <a:stretch>
            <a:fillRect/>
          </a:stretch>
        </p:blipFill>
        <p:spPr>
          <a:xfrm>
            <a:off x="3048000" y="0"/>
            <a:ext cx="3048000" cy="16176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标题 1"/>
          <p:cNvSpPr>
            <a:spLocks noGrp="1"/>
          </p:cNvSpPr>
          <p:nvPr>
            <p:ph type="ctrTitle" idx="13" hasCustomPrompt="1"/>
          </p:nvPr>
        </p:nvSpPr>
        <p:spPr>
          <a:xfrm>
            <a:off x="3611404" y="3023474"/>
            <a:ext cx="3660458" cy="81105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>
              <a:defRPr lang="zh-CN" altLang="en-US" sz="3600" b="0" spc="500" baseline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latin typeface="Arial" panose="020B0604020202020204" pitchFamily="34" charset="0"/>
                <a:ea typeface="汉仪旗黑-85S" pitchFamily="18" charset="-122"/>
              </a:defRPr>
            </a:lvl1pPr>
          </a:lstStyle>
          <a:p>
            <a:pPr marL="0" lvl="0" fontAlgn="auto">
              <a:spcAft>
                <a:spcPts val="0"/>
              </a:spcAft>
              <a:buClrTx/>
              <a:buSzTx/>
              <a:buFontTx/>
            </a:pPr>
            <a:r>
              <a:rPr lang="zh-CN" altLang="en-US" strike="noStrike" noProof="1"/>
              <a:t>编辑标题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660400" y="6389688"/>
            <a:ext cx="2024063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微软雅黑" panose="020B0503020204020204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3087688" y="6389688"/>
            <a:ext cx="2968625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6457950" y="6389688"/>
            <a:ext cx="2025650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微软雅黑" panose="020B0503020204020204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5" name="图片 6" descr="E:/软工/ruang/file:/C:/Users/1V994W2/PycharmProjects/PPT_Background_Generation/pic_temp/0_pic_quater_right_up.png"/>
          <p:cNvPicPr/>
          <p:nvPr userDrawn="1">
            <p:custDataLst>
              <p:tags r:id="rId2"/>
            </p:custDataLst>
          </p:nvPr>
        </p:nvPicPr>
        <p:blipFill>
          <a:blip r:embed="rId3" r:link="rId4"/>
          <a:stretch>
            <a:fillRect/>
          </a:stretch>
        </p:blipFill>
        <p:spPr>
          <a:xfrm>
            <a:off x="0" y="0"/>
            <a:ext cx="539750" cy="57308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3316" name="图片 5" descr="E:/软工/ruang/file:/C:/Users/1V994W2/PycharmProjects/PPT_Background_Generation/pic_temp/1_pic_quater_right_up.png"/>
          <p:cNvPicPr/>
          <p:nvPr userDrawn="1">
            <p:custDataLst>
              <p:tags r:id="rId5"/>
            </p:custDataLst>
          </p:nvPr>
        </p:nvPicPr>
        <p:blipFill>
          <a:blip r:embed="rId6" r:link="rId7"/>
          <a:stretch>
            <a:fillRect/>
          </a:stretch>
        </p:blipFill>
        <p:spPr>
          <a:xfrm>
            <a:off x="8604250" y="0"/>
            <a:ext cx="539750" cy="5715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2411" y="498476"/>
            <a:ext cx="8139178" cy="331473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auto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>
          <a:xfrm>
            <a:off x="660400" y="6389688"/>
            <a:ext cx="2024063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微软雅黑" panose="020B0503020204020204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>
          <a:xfrm>
            <a:off x="3087688" y="6389688"/>
            <a:ext cx="2968625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6457950" y="6389688"/>
            <a:ext cx="2025650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微软雅黑" panose="020B0503020204020204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219075" y="303213"/>
            <a:ext cx="8705850" cy="6251575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 fontAlgn="base"/>
            <a:endParaRPr lang="zh-CN" altLang="en-US" sz="1350" strike="noStrike" noProof="1"/>
          </a:p>
        </p:txBody>
      </p:sp>
      <p:pic>
        <p:nvPicPr>
          <p:cNvPr id="14340" name="图片 8" descr="E:/软工/ruang/file:/C:/Users/1V994W2/PycharmProjects/PPT_Background_Generation/pic_temp/0_pic_quater_right_up.png"/>
          <p:cNvPicPr/>
          <p:nvPr userDrawn="1">
            <p:custDataLst>
              <p:tags r:id="rId3"/>
            </p:custDataLst>
          </p:nvPr>
        </p:nvPicPr>
        <p:blipFill>
          <a:blip r:embed="rId4" r:link="rId5"/>
          <a:stretch>
            <a:fillRect/>
          </a:stretch>
        </p:blipFill>
        <p:spPr>
          <a:xfrm>
            <a:off x="0" y="0"/>
            <a:ext cx="539750" cy="57308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4341" name="图片 7" descr="E:/软工/ruang/file:/C:/Users/1V994W2/PycharmProjects/PPT_Background_Generation/pic_temp/1_pic_quater_right_up.png"/>
          <p:cNvPicPr/>
          <p:nvPr userDrawn="1">
            <p:custDataLst>
              <p:tags r:id="rId6"/>
            </p:custDataLst>
          </p:nvPr>
        </p:nvPicPr>
        <p:blipFill>
          <a:blip r:embed="rId7" r:link="rId8"/>
          <a:stretch>
            <a:fillRect/>
          </a:stretch>
        </p:blipFill>
        <p:spPr>
          <a:xfrm>
            <a:off x="8604250" y="0"/>
            <a:ext cx="539750" cy="5715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961200" y="1339650"/>
            <a:ext cx="7219800" cy="542700"/>
          </a:xfrm>
        </p:spPr>
        <p:txBody>
          <a:bodyPr wrap="square" anchor="ctr">
            <a:normAutofit/>
          </a:bodyPr>
          <a:lstStyle>
            <a:lvl1pPr>
              <a:defRPr sz="24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auto"/>
            <a:r>
              <a:rPr lang="zh-CN" altLang="en-US" strike="noStrike" noProof="1"/>
              <a:t>单击此处编辑标题</a:t>
            </a:r>
            <a:endParaRPr lang="zh-CN" altLang="en-US" strike="noStrike" noProof="1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960835" y="2594250"/>
            <a:ext cx="7219950" cy="25839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auto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auto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auto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auto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>
          <a:xfrm>
            <a:off x="660400" y="6389688"/>
            <a:ext cx="2024063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微软雅黑" panose="020B0503020204020204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>
          <a:xfrm>
            <a:off x="3087688" y="6389688"/>
            <a:ext cx="2968625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>
          <a:xfrm>
            <a:off x="6457950" y="6389688"/>
            <a:ext cx="2025650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微软雅黑" panose="020B0503020204020204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3617913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 fontAlgn="base"/>
            <a:endParaRPr lang="zh-CN" altLang="en-US" sz="1350" strike="noStrike" noProof="1"/>
          </a:p>
        </p:txBody>
      </p:sp>
      <p:pic>
        <p:nvPicPr>
          <p:cNvPr id="15364" name="图片 7" descr="E:/软工/ruang/file:/C:/Users/1V994W2/PycharmProjects/PPT_Background_Generation/pic_temp/0_pic_quater_right_up.png"/>
          <p:cNvPicPr/>
          <p:nvPr userDrawn="1">
            <p:custDataLst>
              <p:tags r:id="rId3"/>
            </p:custDataLst>
          </p:nvPr>
        </p:nvPicPr>
        <p:blipFill>
          <a:blip r:embed="rId4" r:link="rId5"/>
          <a:stretch>
            <a:fillRect/>
          </a:stretch>
        </p:blipFill>
        <p:spPr>
          <a:xfrm>
            <a:off x="8604250" y="0"/>
            <a:ext cx="539750" cy="57308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37400" y="880650"/>
            <a:ext cx="2970000" cy="661500"/>
          </a:xfrm>
        </p:spPr>
        <p:txBody>
          <a:bodyPr wrap="square" anchor="ctr" anchorCtr="0">
            <a:normAutofit/>
          </a:bodyPr>
          <a:lstStyle>
            <a:lvl1pPr>
              <a:defRPr sz="27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auto"/>
            <a:r>
              <a:rPr lang="zh-CN" altLang="en-US" strike="noStrike" noProof="1"/>
              <a:t>单击编辑标题</a:t>
            </a:r>
            <a:endParaRPr lang="zh-CN" altLang="en-US" strike="noStrike" noProof="1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440100" y="2275650"/>
            <a:ext cx="2967300" cy="30699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auto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auto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auto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auto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3825900" y="1405930"/>
            <a:ext cx="4860000" cy="3815953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auto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auto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auto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auto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>
          <a:xfrm>
            <a:off x="660400" y="6389688"/>
            <a:ext cx="2024063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微软雅黑" panose="020B0503020204020204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3087688" y="6389688"/>
            <a:ext cx="2968625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6457950" y="6389688"/>
            <a:ext cx="2025650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微软雅黑" panose="020B0503020204020204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9144000" cy="2663825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 fontAlgn="base"/>
            <a:endParaRPr lang="zh-CN" altLang="en-US" sz="1350" strike="noStrike" noProof="1"/>
          </a:p>
        </p:txBody>
      </p:sp>
      <p:pic>
        <p:nvPicPr>
          <p:cNvPr id="16388" name="图片 9" descr="E:/软工/ruang/file:/C:/Users/1V994W2/PycharmProjects/PPT_Background_Generation/pic_temp/0_pic_quater_right_up.png"/>
          <p:cNvPicPr/>
          <p:nvPr userDrawn="1">
            <p:custDataLst>
              <p:tags r:id="rId3"/>
            </p:custDataLst>
          </p:nvPr>
        </p:nvPicPr>
        <p:blipFill>
          <a:blip r:embed="rId4" r:link="rId5"/>
          <a:stretch>
            <a:fillRect/>
          </a:stretch>
        </p:blipFill>
        <p:spPr>
          <a:xfrm>
            <a:off x="0" y="0"/>
            <a:ext cx="539750" cy="57308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6389" name="图片 7" descr="E:/软工/ruang/file:/C:/Users/1V994W2/PycharmProjects/PPT_Background_Generation/pic_temp/1_pic_quater_right_up.png"/>
          <p:cNvPicPr/>
          <p:nvPr userDrawn="1">
            <p:custDataLst>
              <p:tags r:id="rId6"/>
            </p:custDataLst>
          </p:nvPr>
        </p:nvPicPr>
        <p:blipFill>
          <a:blip r:embed="rId7" r:link="rId8"/>
          <a:stretch>
            <a:fillRect/>
          </a:stretch>
        </p:blipFill>
        <p:spPr>
          <a:xfrm>
            <a:off x="8604250" y="0"/>
            <a:ext cx="539750" cy="5715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9000" y="859500"/>
            <a:ext cx="8232300" cy="469800"/>
          </a:xfrm>
        </p:spPr>
        <p:txBody>
          <a:bodyPr wrap="square" anchor="ctr">
            <a:normAutofit/>
          </a:bodyPr>
          <a:lstStyle>
            <a:lvl1pPr algn="ctr">
              <a:defRPr sz="27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auto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459000" y="1763100"/>
            <a:ext cx="8231981" cy="621000"/>
          </a:xfrm>
        </p:spPr>
        <p:txBody>
          <a:bodyPr wrap="square">
            <a:normAutofit/>
          </a:bodyPr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459581" y="3236850"/>
            <a:ext cx="8224200" cy="25731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auto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auto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auto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auto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>
          <a:xfrm>
            <a:off x="660400" y="6389688"/>
            <a:ext cx="2024063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微软雅黑" panose="020B0503020204020204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>
          <a:xfrm>
            <a:off x="3087688" y="6389688"/>
            <a:ext cx="2968625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>
          <a:xfrm>
            <a:off x="6457950" y="6389688"/>
            <a:ext cx="2025650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微软雅黑" panose="020B0503020204020204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>
            <p:custDataLst>
              <p:tags r:id="rId2"/>
            </p:custDataLst>
          </p:nvPr>
        </p:nvSpPr>
        <p:spPr>
          <a:xfrm>
            <a:off x="0" y="5029200"/>
            <a:ext cx="9144000" cy="1828800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 fontAlgn="base"/>
            <a:endParaRPr lang="zh-CN" altLang="en-US" sz="1350" strike="noStrike" noProof="1"/>
          </a:p>
        </p:txBody>
      </p:sp>
      <p:pic>
        <p:nvPicPr>
          <p:cNvPr id="17412" name="图片 9" descr="E:/软工/ruang/file:/C:/Users/1V994W2/PycharmProjects/PPT_Background_Generation/pic_temp/0_pic_quater_right_up.png"/>
          <p:cNvPicPr/>
          <p:nvPr userDrawn="1">
            <p:custDataLst>
              <p:tags r:id="rId3"/>
            </p:custDataLst>
          </p:nvPr>
        </p:nvPicPr>
        <p:blipFill>
          <a:blip r:embed="rId4" r:link="rId5"/>
          <a:stretch>
            <a:fillRect/>
          </a:stretch>
        </p:blipFill>
        <p:spPr>
          <a:xfrm>
            <a:off x="0" y="0"/>
            <a:ext cx="539750" cy="57308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7413" name="图片 7" descr="E:/软工/ruang/file:/C:/Users/1V994W2/PycharmProjects/PPT_Background_Generation/pic_temp/1_pic_quater_right_up.png"/>
          <p:cNvPicPr/>
          <p:nvPr userDrawn="1">
            <p:custDataLst>
              <p:tags r:id="rId6"/>
            </p:custDataLst>
          </p:nvPr>
        </p:nvPicPr>
        <p:blipFill>
          <a:blip r:embed="rId7" r:link="rId8"/>
          <a:stretch>
            <a:fillRect/>
          </a:stretch>
        </p:blipFill>
        <p:spPr>
          <a:xfrm>
            <a:off x="8604250" y="0"/>
            <a:ext cx="539750" cy="5715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3600" y="740250"/>
            <a:ext cx="8232300" cy="423900"/>
          </a:xfrm>
        </p:spPr>
        <p:txBody>
          <a:bodyPr wrap="square" anchor="ctr" anchorCtr="0">
            <a:normAutofit/>
          </a:bodyPr>
          <a:lstStyle>
            <a:lvl1pPr algn="ctr">
              <a:defRPr sz="24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auto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453628" y="2082600"/>
            <a:ext cx="8243100" cy="24084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auto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auto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auto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auto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</p:nvPr>
        </p:nvSpPr>
        <p:spPr>
          <a:xfrm>
            <a:off x="445500" y="5306850"/>
            <a:ext cx="8251200" cy="7587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>
          <a:xfrm>
            <a:off x="660400" y="6389688"/>
            <a:ext cx="2024063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微软雅黑" panose="020B0503020204020204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>
          <a:xfrm>
            <a:off x="3087688" y="6389688"/>
            <a:ext cx="2968625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>
          <a:xfrm>
            <a:off x="6457950" y="6389688"/>
            <a:ext cx="2025650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微软雅黑" panose="020B0503020204020204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 fontAlgn="base"/>
            <a:endParaRPr lang="zh-CN" altLang="en-US" sz="1350" strike="noStrike" noProof="1"/>
          </a:p>
        </p:txBody>
      </p:sp>
      <p:pic>
        <p:nvPicPr>
          <p:cNvPr id="18436" name="图片 11" descr="E:/软工/ruang/file:/C:/Users/1V994W2/PycharmProjects/PPT_Background_Generation/pic_temp/0_pic_quater_right_up.png"/>
          <p:cNvPicPr/>
          <p:nvPr userDrawn="1">
            <p:custDataLst>
              <p:tags r:id="rId3"/>
            </p:custDataLst>
          </p:nvPr>
        </p:nvPicPr>
        <p:blipFill>
          <a:blip r:embed="rId4" r:link="rId5"/>
          <a:stretch>
            <a:fillRect/>
          </a:stretch>
        </p:blipFill>
        <p:spPr>
          <a:xfrm>
            <a:off x="8604250" y="6284913"/>
            <a:ext cx="539750" cy="5730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8437" name="图片 9" descr="E:/软工/ruang/file:/C:/Users/1V994W2/PycharmProjects/PPT_Background_Generation/pic_temp/1_pic_quater_right_up.png"/>
          <p:cNvPicPr/>
          <p:nvPr userDrawn="1">
            <p:custDataLst>
              <p:tags r:id="rId6"/>
            </p:custDataLst>
          </p:nvPr>
        </p:nvPicPr>
        <p:blipFill>
          <a:blip r:embed="rId7" r:link="rId8"/>
          <a:stretch>
            <a:fillRect/>
          </a:stretch>
        </p:blipFill>
        <p:spPr>
          <a:xfrm>
            <a:off x="0" y="6286500"/>
            <a:ext cx="539750" cy="5715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34700" y="292846"/>
            <a:ext cx="8278200" cy="331473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auto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434700" y="2025000"/>
            <a:ext cx="4006800" cy="21708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auto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auto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auto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auto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4681800" y="2025000"/>
            <a:ext cx="4025700" cy="21708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auto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auto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auto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auto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</p:nvPr>
        </p:nvSpPr>
        <p:spPr>
          <a:xfrm>
            <a:off x="429300" y="4914450"/>
            <a:ext cx="4006800" cy="5859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</p:nvPr>
        </p:nvSpPr>
        <p:spPr>
          <a:xfrm>
            <a:off x="4689900" y="4910850"/>
            <a:ext cx="4025700" cy="5859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>
          <a:xfrm>
            <a:off x="660400" y="6389688"/>
            <a:ext cx="2024063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微软雅黑" panose="020B0503020204020204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>
          <a:xfrm>
            <a:off x="3087688" y="6389688"/>
            <a:ext cx="2968625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>
          <a:xfrm>
            <a:off x="6457950" y="6389688"/>
            <a:ext cx="2025650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微软雅黑" panose="020B0503020204020204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1573213"/>
            <a:ext cx="9144000" cy="3711575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 fontAlgn="base"/>
            <a:endParaRPr lang="zh-CN" altLang="en-US" sz="1350" strike="noStrike" noProof="1"/>
          </a:p>
        </p:txBody>
      </p:sp>
      <p:pic>
        <p:nvPicPr>
          <p:cNvPr id="19460" name="图片 8" descr="E:/软工/ruang/file:/C:/Users/1V994W2/PycharmProjects/PPT_Background_Generation/pic_temp/0_pic_quater_right_down.png"/>
          <p:cNvPicPr/>
          <p:nvPr userDrawn="1">
            <p:custDataLst>
              <p:tags r:id="rId3"/>
            </p:custDataLst>
          </p:nvPr>
        </p:nvPicPr>
        <p:blipFill>
          <a:blip r:embed="rId4" r:link="rId5"/>
          <a:stretch>
            <a:fillRect/>
          </a:stretch>
        </p:blipFill>
        <p:spPr>
          <a:xfrm>
            <a:off x="7929563" y="5567363"/>
            <a:ext cx="1214437" cy="129063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9461" name="图片 7" descr="E:/软工/ruang/file:/C:/Users/1V994W2/PycharmProjects/PPT_Background_Generation/pic_temp/1_pic_quater_left_down.png"/>
          <p:cNvPicPr/>
          <p:nvPr userDrawn="1">
            <p:custDataLst>
              <p:tags r:id="rId6"/>
            </p:custDataLst>
          </p:nvPr>
        </p:nvPicPr>
        <p:blipFill>
          <a:blip r:embed="rId7" r:link="rId8"/>
          <a:stretch>
            <a:fillRect/>
          </a:stretch>
        </p:blipFill>
        <p:spPr>
          <a:xfrm>
            <a:off x="0" y="5572125"/>
            <a:ext cx="1214438" cy="12858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1142100" y="1637550"/>
            <a:ext cx="6858000" cy="1790100"/>
          </a:xfrm>
        </p:spPr>
        <p:txBody>
          <a:bodyPr wrap="square" anchor="b">
            <a:normAutofit/>
          </a:bodyPr>
          <a:lstStyle>
            <a:lvl1pPr algn="ctr">
              <a:defRPr sz="45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auto"/>
            <a:r>
              <a:rPr lang="zh-CN" altLang="en-US" strike="noStrike" noProof="1"/>
              <a:t>单击此处编辑标题</a:t>
            </a:r>
            <a:endParaRPr lang="zh-CN" altLang="en-US" strike="noStrike" noProof="1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1141810" y="4069800"/>
            <a:ext cx="6858000" cy="1242000"/>
          </a:xfrm>
        </p:spPr>
        <p:txBody>
          <a:bodyPr wrap="square">
            <a:normAutofit/>
          </a:bodyPr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>
          <a:xfrm>
            <a:off x="660400" y="6389688"/>
            <a:ext cx="2024063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微软雅黑" panose="020B0503020204020204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>
          <a:xfrm>
            <a:off x="3087688" y="6389688"/>
            <a:ext cx="2968625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>
          <a:xfrm>
            <a:off x="6457950" y="6389688"/>
            <a:ext cx="2025650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微软雅黑" panose="020B0503020204020204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/>
          <p:nvPr userDrawn="1">
            <p:custDataLst>
              <p:tags r:id="rId2"/>
            </p:custDataLst>
          </p:nvPr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659807" y="6389433"/>
            <a:ext cx="2025000" cy="2376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3087000" y="6389433"/>
            <a:ext cx="2970000" cy="2376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6457950" y="6389433"/>
            <a:ext cx="2025000" cy="2376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ctrTitle" idx="13" hasCustomPrompt="1"/>
            <p:custDataLst>
              <p:tags r:id="rId8"/>
            </p:custDataLst>
          </p:nvPr>
        </p:nvSpPr>
        <p:spPr>
          <a:xfrm>
            <a:off x="2190750" y="2568179"/>
            <a:ext cx="4762500" cy="1049179"/>
          </a:xfrm>
        </p:spPr>
        <p:txBody>
          <a:bodyPr vert="horz" wrap="square" lIns="90170" tIns="46990" rIns="90170" bIns="46990" rtlCol="0" anchor="b" anchorCtr="0">
            <a:normAutofit/>
          </a:bodyPr>
          <a:lstStyle>
            <a:lvl1pPr>
              <a:defRPr lang="zh-CN" altLang="en-US" sz="5400" b="0" spc="7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旗黑-85S" pitchFamily="18" charset="-122"/>
              </a:defRPr>
            </a:lvl1pPr>
          </a:lstStyle>
          <a:p>
            <a:pPr marL="0" lvl="0" algn="dist"/>
            <a:r>
              <a:rPr lang="zh-CN" altLang="en-US"/>
              <a:t>编辑标题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4" hasCustomPrompt="1"/>
            <p:custDataLst>
              <p:tags r:id="rId9"/>
            </p:custDataLst>
          </p:nvPr>
        </p:nvSpPr>
        <p:spPr>
          <a:xfrm>
            <a:off x="2190750" y="3943429"/>
            <a:ext cx="4762500" cy="385286"/>
          </a:xfrm>
        </p:spPr>
        <p:txBody>
          <a:bodyPr vert="horz" wrap="square" lIns="90170" tIns="46990" rIns="90170" bIns="46990" rtlCol="0" anchor="t" anchorCtr="0">
            <a:normAutofit/>
          </a:bodyPr>
          <a:lstStyle>
            <a:lvl1pPr>
              <a:defRPr lang="zh-CN" altLang="en-US" sz="1500" spc="20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marL="0" lvl="0" indent="0" algn="ctr"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zh-CN" altLang="en-US"/>
              <a:t>单击此处编辑副标题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/>
          <p:nvPr userDrawn="1"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40068" cy="573454"/>
          </a:xfrm>
          <a:prstGeom prst="rect">
            <a:avLst/>
          </a:prstGeom>
        </p:spPr>
      </p:pic>
      <p:pic>
        <p:nvPicPr>
          <p:cNvPr id="7" name="图片 6"/>
          <p:cNvPicPr/>
          <p:nvPr userDrawn="1"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3932" y="0"/>
            <a:ext cx="540068" cy="571641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502411" y="498479"/>
            <a:ext cx="8139178" cy="331473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9"/>
            </p:custDataLst>
          </p:nvPr>
        </p:nvSpPr>
        <p:spPr>
          <a:xfrm>
            <a:off x="502411" y="1626121"/>
            <a:ext cx="8139178" cy="4041680"/>
          </a:xfrm>
        </p:spPr>
        <p:txBody>
          <a:bodyPr vert="horz" wrap="square" lIns="90170" tIns="46990" rIns="90170" bIns="4699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>
          <a:xfrm>
            <a:off x="659807" y="6389433"/>
            <a:ext cx="2025000" cy="2376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>
          <a:xfrm>
            <a:off x="3087000" y="6389433"/>
            <a:ext cx="2970000" cy="2376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>
          <a:xfrm>
            <a:off x="6457950" y="6389433"/>
            <a:ext cx="2025000" cy="2376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/>
          <p:nvPr userDrawn="1"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0"/>
            <a:ext cx="3048000" cy="1617366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659807" y="6389433"/>
            <a:ext cx="2025000" cy="2376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3087000" y="6389433"/>
            <a:ext cx="2970000" cy="2376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6457950" y="6389433"/>
            <a:ext cx="2025000" cy="2376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 idx="13" hasCustomPrompt="1"/>
            <p:custDataLst>
              <p:tags r:id="rId8"/>
            </p:custDataLst>
          </p:nvPr>
        </p:nvSpPr>
        <p:spPr>
          <a:xfrm>
            <a:off x="3611404" y="3023474"/>
            <a:ext cx="3660458" cy="81105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>
              <a:defRPr lang="zh-CN" altLang="en-US" sz="3600" b="0" spc="500" baseline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latin typeface="Arial" panose="020B0604020202020204" pitchFamily="34" charset="0"/>
                <a:ea typeface="汉仪旗黑-85S" pitchFamily="18" charset="-122"/>
              </a:defRPr>
            </a:lvl1pPr>
          </a:lstStyle>
          <a:p>
            <a:pPr marL="0" lvl="0">
              <a:spcAft>
                <a:spcPts val="0"/>
              </a:spcAft>
              <a:buClrTx/>
              <a:buSzTx/>
              <a:buFontTx/>
            </a:pPr>
            <a:r>
              <a:rPr lang="zh-CN" altLang="en-US"/>
              <a:t>编辑标题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图片 8" descr="E:/软工/ruang/file:/C:/Users/1V994W2/PycharmProjects/PPT_Background_Generation/pic_temp/0_pic_quater_right_up.png"/>
          <p:cNvPicPr/>
          <p:nvPr userDrawn="1">
            <p:custDataLst>
              <p:tags r:id="rId2"/>
            </p:custDataLst>
          </p:nvPr>
        </p:nvPicPr>
        <p:blipFill>
          <a:blip r:embed="rId3" r:link="rId4"/>
          <a:stretch>
            <a:fillRect/>
          </a:stretch>
        </p:blipFill>
        <p:spPr>
          <a:xfrm>
            <a:off x="0" y="0"/>
            <a:ext cx="539750" cy="57308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124" name="图片 7" descr="E:/软工/ruang/file:/C:/Users/1V994W2/PycharmProjects/PPT_Background_Generation/pic_temp/1_pic_quater_right_up.png"/>
          <p:cNvPicPr/>
          <p:nvPr userDrawn="1">
            <p:custDataLst>
              <p:tags r:id="rId5"/>
            </p:custDataLst>
          </p:nvPr>
        </p:nvPicPr>
        <p:blipFill>
          <a:blip r:embed="rId6" r:link="rId7"/>
          <a:stretch>
            <a:fillRect/>
          </a:stretch>
        </p:blipFill>
        <p:spPr>
          <a:xfrm>
            <a:off x="8604250" y="0"/>
            <a:ext cx="539750" cy="5715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2411" y="498479"/>
            <a:ext cx="8139178" cy="331473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 fontAlgn="auto"/>
            <a:r>
              <a:rPr strike="noStrike" noProof="1">
                <a:sym typeface="+mn-ea"/>
              </a:rPr>
              <a:t>单击此处编辑母版标题样式</a:t>
            </a:r>
            <a:endParaRPr strike="noStrike" noProof="1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502447" y="1626121"/>
            <a:ext cx="3962432" cy="4041680"/>
          </a:xfrm>
        </p:spPr>
        <p:txBody>
          <a:bodyPr vert="horz" wrap="square" lIns="90170" tIns="46990" rIns="90170" bIns="4699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 fontAlgn="auto"/>
            <a:r>
              <a:rPr strike="noStrike" noProof="1">
                <a:sym typeface="+mn-ea"/>
              </a:rPr>
              <a:t>单击此处编辑母版文本样式</a:t>
            </a:r>
            <a:endParaRPr strike="noStrike" noProof="1">
              <a:sym typeface="+mn-ea"/>
            </a:endParaRPr>
          </a:p>
          <a:p>
            <a:pPr lvl="1" fontAlgn="auto"/>
            <a:r>
              <a:rPr strike="noStrike" noProof="1">
                <a:sym typeface="+mn-ea"/>
              </a:rPr>
              <a:t>第二级</a:t>
            </a:r>
            <a:endParaRPr strike="noStrike" noProof="1">
              <a:sym typeface="+mn-ea"/>
            </a:endParaRPr>
          </a:p>
          <a:p>
            <a:pPr lvl="2" fontAlgn="auto"/>
            <a:r>
              <a:rPr strike="noStrike" noProof="1">
                <a:sym typeface="+mn-ea"/>
              </a:rPr>
              <a:t>第三级</a:t>
            </a:r>
            <a:endParaRPr strike="noStrike" noProof="1">
              <a:sym typeface="+mn-ea"/>
            </a:endParaRPr>
          </a:p>
          <a:p>
            <a:pPr lvl="3" fontAlgn="auto"/>
            <a:r>
              <a:rPr strike="noStrike" noProof="1">
                <a:sym typeface="+mn-ea"/>
              </a:rPr>
              <a:t>第四级</a:t>
            </a:r>
            <a:endParaRPr strike="noStrike" noProof="1">
              <a:sym typeface="+mn-ea"/>
            </a:endParaRPr>
          </a:p>
          <a:p>
            <a:pPr lvl="4" fontAlgn="auto"/>
            <a:r>
              <a:rPr strike="noStrike" noProof="1">
                <a:sym typeface="+mn-ea"/>
              </a:rPr>
              <a:t>第五级</a:t>
            </a:r>
            <a:endParaRPr strike="noStrike" noProof="1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79158" y="1626121"/>
            <a:ext cx="3962432" cy="4041680"/>
          </a:xfrm>
        </p:spPr>
        <p:txBody>
          <a:bodyPr wrap="square" lIns="90170" tIns="46990" rIns="90170" bIns="46990">
            <a:normAutofit/>
          </a:bodyPr>
          <a:lstStyle>
            <a:lvl1pPr eaLnBrk="1" fontAlgn="auto" latinLnBrk="0" hangingPunct="1">
              <a:defRPr sz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eaLnBrk="1" fontAlgn="auto" latinLnBrk="0" hangingPunct="1">
              <a:defRPr sz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eaLnBrk="1" fontAlgn="auto" latinLnBrk="0" hangingPunct="1">
              <a:defRPr sz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eaLnBrk="1" fontAlgn="auto" latinLnBrk="0" hangingPunct="1">
              <a:defRPr sz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eaLnBrk="1" fontAlgn="auto" latinLnBrk="0" hangingPunct="1">
              <a:defRPr sz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auto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auto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auto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auto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>
          <a:xfrm>
            <a:off x="660400" y="6389688"/>
            <a:ext cx="2024063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微软雅黑" panose="020B0503020204020204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>
          <a:xfrm>
            <a:off x="3087688" y="6389688"/>
            <a:ext cx="2968625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6457950" y="6389688"/>
            <a:ext cx="2025650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微软雅黑" panose="020B0503020204020204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/>
          <p:nvPr userDrawn="1"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40068" cy="573454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3932" y="0"/>
            <a:ext cx="540068" cy="571641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502411" y="498479"/>
            <a:ext cx="8139178" cy="331473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9"/>
            </p:custDataLst>
          </p:nvPr>
        </p:nvSpPr>
        <p:spPr>
          <a:xfrm>
            <a:off x="502447" y="1626121"/>
            <a:ext cx="3962432" cy="4041680"/>
          </a:xfrm>
        </p:spPr>
        <p:txBody>
          <a:bodyPr vert="horz" wrap="square" lIns="90170" tIns="46990" rIns="90170" bIns="4699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10"/>
            </p:custDataLst>
          </p:nvPr>
        </p:nvSpPr>
        <p:spPr>
          <a:xfrm>
            <a:off x="4679158" y="1626121"/>
            <a:ext cx="3962432" cy="4041680"/>
          </a:xfrm>
        </p:spPr>
        <p:txBody>
          <a:bodyPr wrap="square" lIns="90170" tIns="46990" rIns="90170" bIns="46990">
            <a:normAutofit/>
          </a:bodyPr>
          <a:lstStyle>
            <a:lvl1pPr eaLnBrk="1" fontAlgn="auto" latinLnBrk="0" hangingPunct="1">
              <a:defRPr sz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eaLnBrk="1" fontAlgn="auto" latinLnBrk="0" hangingPunct="1">
              <a:defRPr sz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eaLnBrk="1" fontAlgn="auto" latinLnBrk="0" hangingPunct="1">
              <a:defRPr sz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eaLnBrk="1" fontAlgn="auto" latinLnBrk="0" hangingPunct="1">
              <a:defRPr sz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eaLnBrk="1" fontAlgn="auto" latinLnBrk="0" hangingPunct="1">
              <a:defRPr sz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>
          <a:xfrm>
            <a:off x="659807" y="6389433"/>
            <a:ext cx="2025000" cy="2376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>
          <a:xfrm>
            <a:off x="3087000" y="6389433"/>
            <a:ext cx="2970000" cy="2376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>
          <a:xfrm>
            <a:off x="6457950" y="6389433"/>
            <a:ext cx="2025000" cy="2376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/>
          <p:nvPr userDrawn="1"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40068" cy="573454"/>
          </a:xfrm>
          <a:prstGeom prst="rect">
            <a:avLst/>
          </a:prstGeom>
        </p:spPr>
      </p:pic>
      <p:pic>
        <p:nvPicPr>
          <p:cNvPr id="10" name="图片 9"/>
          <p:cNvPicPr/>
          <p:nvPr userDrawn="1"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3932" y="0"/>
            <a:ext cx="540068" cy="571641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502411" y="498479"/>
            <a:ext cx="8139178" cy="331473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9"/>
            </p:custDataLst>
          </p:nvPr>
        </p:nvSpPr>
        <p:spPr>
          <a:xfrm>
            <a:off x="502447" y="1000133"/>
            <a:ext cx="3962432" cy="285752"/>
          </a:xfrm>
        </p:spPr>
        <p:txBody>
          <a:bodyPr wrap="square" lIns="90170" tIns="46990" rIns="90170" bIns="46990" anchor="ctr" anchorCtr="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1500" b="0" u="none" strike="noStrike" kern="1200" cap="none" spc="200" normalizeH="0" baseline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10"/>
            </p:custDataLst>
          </p:nvPr>
        </p:nvSpPr>
        <p:spPr>
          <a:xfrm>
            <a:off x="502444" y="2023369"/>
            <a:ext cx="3962400" cy="3701064"/>
          </a:xfrm>
        </p:spPr>
        <p:txBody>
          <a:bodyPr vert="horz" wrap="square" lIns="90170" tIns="46990" rIns="90170" bIns="4699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11"/>
            </p:custDataLst>
          </p:nvPr>
        </p:nvSpPr>
        <p:spPr>
          <a:xfrm>
            <a:off x="4676812" y="1000133"/>
            <a:ext cx="3962432" cy="285752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15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12"/>
            </p:custDataLst>
          </p:nvPr>
        </p:nvSpPr>
        <p:spPr>
          <a:xfrm>
            <a:off x="4676812" y="2023369"/>
            <a:ext cx="3962432" cy="3701064"/>
          </a:xfrm>
        </p:spPr>
        <p:txBody>
          <a:bodyPr vert="horz" wrap="square" lIns="90170" tIns="46990" rIns="90170" bIns="4699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13"/>
            </p:custDataLst>
          </p:nvPr>
        </p:nvSpPr>
        <p:spPr>
          <a:xfrm>
            <a:off x="659807" y="6389433"/>
            <a:ext cx="2025000" cy="2376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14"/>
            </p:custDataLst>
          </p:nvPr>
        </p:nvSpPr>
        <p:spPr>
          <a:xfrm>
            <a:off x="3087000" y="6389433"/>
            <a:ext cx="2970000" cy="2376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15"/>
            </p:custDataLst>
          </p:nvPr>
        </p:nvSpPr>
        <p:spPr>
          <a:xfrm>
            <a:off x="6457950" y="6389433"/>
            <a:ext cx="2025000" cy="2376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/>
          <p:nvPr userDrawn="1"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3560" y="2120124"/>
            <a:ext cx="3291840" cy="2617751"/>
          </a:xfrm>
          <a:prstGeom prst="rect">
            <a:avLst/>
          </a:prstGeom>
        </p:spPr>
      </p:pic>
      <p:pic>
        <p:nvPicPr>
          <p:cNvPr id="6" name="图片 5"/>
          <p:cNvPicPr/>
          <p:nvPr userDrawn="1"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86359"/>
            <a:ext cx="540068" cy="571641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502411" y="498476"/>
            <a:ext cx="8139178" cy="331473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>
          <a:xfrm>
            <a:off x="659807" y="6389433"/>
            <a:ext cx="2025000" cy="2376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>
          <a:xfrm>
            <a:off x="3087000" y="6389433"/>
            <a:ext cx="2970000" cy="2376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>
          <a:xfrm>
            <a:off x="6457950" y="6389433"/>
            <a:ext cx="2025000" cy="2376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59807" y="6389433"/>
            <a:ext cx="2025000" cy="2376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3087000" y="6389433"/>
            <a:ext cx="2970000" cy="2376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6457950" y="6389433"/>
            <a:ext cx="2025000" cy="2376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/>
          <p:nvPr userDrawn="1"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40068" cy="573454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3932" y="0"/>
            <a:ext cx="540068" cy="571641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502447" y="498479"/>
            <a:ext cx="8139178" cy="331473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9"/>
            </p:custDataLst>
          </p:nvPr>
        </p:nvSpPr>
        <p:spPr>
          <a:xfrm>
            <a:off x="502447" y="1626121"/>
            <a:ext cx="3962432" cy="4041680"/>
          </a:xfrm>
        </p:spPr>
        <p:txBody>
          <a:bodyPr vert="horz" lIns="90170" tIns="46990" rIns="90170" bIns="4699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10"/>
            </p:custDataLst>
          </p:nvPr>
        </p:nvSpPr>
        <p:spPr>
          <a:xfrm>
            <a:off x="4679194" y="1626121"/>
            <a:ext cx="3962432" cy="4041680"/>
          </a:xfrm>
        </p:spPr>
        <p:txBody>
          <a:bodyPr vert="horz" wrap="square" lIns="90170" tIns="46990" rIns="90170" bIns="4699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>
          <a:xfrm>
            <a:off x="659807" y="6389433"/>
            <a:ext cx="2025000" cy="2376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>
          <a:xfrm>
            <a:off x="3087000" y="6389433"/>
            <a:ext cx="2970000" cy="2376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>
          <a:xfrm>
            <a:off x="6457950" y="6389433"/>
            <a:ext cx="2025000" cy="2376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/>
          <p:nvPr userDrawn="1"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40068" cy="573454"/>
          </a:xfrm>
          <a:prstGeom prst="rect">
            <a:avLst/>
          </a:prstGeom>
        </p:spPr>
      </p:pic>
      <p:pic>
        <p:nvPicPr>
          <p:cNvPr id="7" name="图片 6"/>
          <p:cNvPicPr/>
          <p:nvPr userDrawn="1"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3932" y="0"/>
            <a:ext cx="540068" cy="571641"/>
          </a:xfrm>
          <a:prstGeom prst="rect">
            <a:avLst/>
          </a:prstGeom>
        </p:spPr>
      </p:pic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8"/>
            </p:custDataLst>
          </p:nvPr>
        </p:nvSpPr>
        <p:spPr>
          <a:xfrm>
            <a:off x="7928351" y="1626121"/>
            <a:ext cx="713238" cy="4041680"/>
          </a:xfrm>
        </p:spPr>
        <p:txBody>
          <a:bodyPr vert="eaVert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9"/>
            </p:custDataLst>
          </p:nvPr>
        </p:nvSpPr>
        <p:spPr>
          <a:xfrm>
            <a:off x="502444" y="1626113"/>
            <a:ext cx="7371076" cy="4041680"/>
          </a:xfrm>
        </p:spPr>
        <p:txBody>
          <a:bodyPr vert="eaVert" wrap="square">
            <a:normAutofit/>
          </a:bodyPr>
          <a:lstStyle>
            <a:lvl1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>
          <a:xfrm>
            <a:off x="659807" y="6389433"/>
            <a:ext cx="2025000" cy="2376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>
          <a:xfrm>
            <a:off x="3087000" y="6389433"/>
            <a:ext cx="2970000" cy="2376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>
          <a:xfrm>
            <a:off x="6457950" y="6389433"/>
            <a:ext cx="2025000" cy="2376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/>
          <p:nvPr userDrawn="1"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40068" cy="573454"/>
          </a:xfrm>
          <a:prstGeom prst="rect">
            <a:avLst/>
          </a:prstGeom>
        </p:spPr>
      </p:pic>
      <p:pic>
        <p:nvPicPr>
          <p:cNvPr id="6" name="图片 5"/>
          <p:cNvPicPr/>
          <p:nvPr userDrawn="1"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3932" y="0"/>
            <a:ext cx="540068" cy="571641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>
          <a:xfrm>
            <a:off x="659807" y="6389433"/>
            <a:ext cx="2025000" cy="2376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>
          <a:xfrm>
            <a:off x="3087000" y="6389433"/>
            <a:ext cx="2970000" cy="2376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6457950" y="6389433"/>
            <a:ext cx="2025000" cy="2376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1"/>
            </p:custDataLst>
          </p:nvPr>
        </p:nvSpPr>
        <p:spPr>
          <a:xfrm>
            <a:off x="502447" y="1626121"/>
            <a:ext cx="8139178" cy="4041680"/>
          </a:xfrm>
        </p:spPr>
        <p:txBody>
          <a:bodyPr wrap="square">
            <a:norm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/>
          <p:nvPr userDrawn="1">
            <p:custDataLst>
              <p:tags r:id="rId2"/>
            </p:custDataLst>
          </p:nvPr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659807" y="6389433"/>
            <a:ext cx="2025000" cy="2376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3087000" y="6389433"/>
            <a:ext cx="2970000" cy="2376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6457950" y="6389433"/>
            <a:ext cx="2025000" cy="2376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idx="13" hasCustomPrompt="1"/>
            <p:custDataLst>
              <p:tags r:id="rId8"/>
            </p:custDataLst>
          </p:nvPr>
        </p:nvSpPr>
        <p:spPr>
          <a:xfrm>
            <a:off x="2559367" y="3230165"/>
            <a:ext cx="4024313" cy="1049179"/>
          </a:xfrm>
        </p:spPr>
        <p:txBody>
          <a:bodyPr vert="horz" wrap="square" lIns="90170" tIns="0" rIns="90170" bIns="46990" rtlCol="0" anchor="t" anchorCtr="0">
            <a:normAutofit/>
          </a:bodyPr>
          <a:lstStyle>
            <a:lvl1pPr>
              <a:defRPr lang="zh-CN" altLang="en-US" sz="6000" b="0" spc="10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旗黑-85S" pitchFamily="18" charset="-122"/>
              </a:defRPr>
            </a:lvl1pPr>
          </a:lstStyle>
          <a:p>
            <a:pPr marL="0" lvl="0" algn="dist"/>
            <a:r>
              <a:rPr lang="zh-CN" altLang="en-US"/>
              <a:t>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idx="14" hasCustomPrompt="1"/>
            <p:custDataLst>
              <p:tags r:id="rId9"/>
            </p:custDataLst>
          </p:nvPr>
        </p:nvSpPr>
        <p:spPr>
          <a:xfrm>
            <a:off x="2560320" y="2489676"/>
            <a:ext cx="4023360" cy="410528"/>
          </a:xfrm>
        </p:spPr>
        <p:txBody>
          <a:bodyPr vert="horz" wrap="square" lIns="90170" tIns="46990" rIns="90170" bIns="46990" rtlCol="0" anchor="b" anchorCtr="0">
            <a:normAutofit/>
          </a:bodyPr>
          <a:lstStyle>
            <a:lvl1pPr>
              <a:defRPr lang="zh-CN" altLang="en-US" sz="1500" spc="20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marL="0" lvl="0" indent="0" algn="dist"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zh-CN" altLang="en-US"/>
              <a:t>单击此处编辑文本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/>
          <p:nvPr userDrawn="1"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40068" cy="573454"/>
          </a:xfrm>
          <a:prstGeom prst="rect">
            <a:avLst/>
          </a:prstGeom>
        </p:spPr>
      </p:pic>
      <p:pic>
        <p:nvPicPr>
          <p:cNvPr id="6" name="图片 5"/>
          <p:cNvPicPr/>
          <p:nvPr userDrawn="1"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3932" y="0"/>
            <a:ext cx="540068" cy="571641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502411" y="498476"/>
            <a:ext cx="8139178" cy="331473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>
          <a:xfrm>
            <a:off x="659807" y="6389433"/>
            <a:ext cx="2025000" cy="2376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>
          <a:xfrm>
            <a:off x="3087000" y="6389433"/>
            <a:ext cx="2970000" cy="2376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>
          <a:xfrm>
            <a:off x="6457950" y="6389433"/>
            <a:ext cx="2025000" cy="2376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219056" y="303809"/>
            <a:ext cx="8705888" cy="6250382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 sz="1350"/>
          </a:p>
        </p:txBody>
      </p:sp>
      <p:pic>
        <p:nvPicPr>
          <p:cNvPr id="9" name="图片 8"/>
          <p:cNvPicPr/>
          <p:nvPr userDrawn="1">
            <p:custDataLst>
              <p:tags r:id="rId3"/>
            </p:custDataLst>
          </p:nvPr>
        </p:nvPicPr>
        <p:blipFill>
          <a:blip r:embed="rId4" r:link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40068" cy="573454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6"/>
            </p:custDataLst>
          </p:nvPr>
        </p:nvPicPr>
        <p:blipFill>
          <a:blip r:embed="rId7" r:link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3932" y="0"/>
            <a:ext cx="540068" cy="571641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9"/>
            </p:custDataLst>
          </p:nvPr>
        </p:nvSpPr>
        <p:spPr>
          <a:xfrm>
            <a:off x="961200" y="1339650"/>
            <a:ext cx="7219800" cy="542700"/>
          </a:xfrm>
        </p:spPr>
        <p:txBody>
          <a:bodyPr wrap="square" anchor="ctr">
            <a:normAutofit/>
          </a:bodyPr>
          <a:lstStyle>
            <a:lvl1pPr>
              <a:defRPr sz="24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0"/>
            </p:custDataLst>
          </p:nvPr>
        </p:nvSpPr>
        <p:spPr>
          <a:xfrm>
            <a:off x="960835" y="2594250"/>
            <a:ext cx="7219950" cy="25839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>
          <a:xfrm>
            <a:off x="659807" y="6389433"/>
            <a:ext cx="2025000" cy="2376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>
          <a:xfrm>
            <a:off x="3087000" y="6389433"/>
            <a:ext cx="2970000" cy="2376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>
          <a:xfrm>
            <a:off x="6457950" y="6389433"/>
            <a:ext cx="2025000" cy="2376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图片 10" descr="E:/软工/ruang/file:/C:/Users/1V994W2/PycharmProjects/PPT_Background_Generation/pic_temp/0_pic_quater_right_up.png"/>
          <p:cNvPicPr/>
          <p:nvPr userDrawn="1">
            <p:custDataLst>
              <p:tags r:id="rId2"/>
            </p:custDataLst>
          </p:nvPr>
        </p:nvPicPr>
        <p:blipFill>
          <a:blip r:embed="rId3" r:link="rId4"/>
          <a:stretch>
            <a:fillRect/>
          </a:stretch>
        </p:blipFill>
        <p:spPr>
          <a:xfrm>
            <a:off x="0" y="0"/>
            <a:ext cx="539750" cy="57308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148" name="图片 9" descr="E:/软工/ruang/file:/C:/Users/1V994W2/PycharmProjects/PPT_Background_Generation/pic_temp/1_pic_quater_right_up.png"/>
          <p:cNvPicPr/>
          <p:nvPr userDrawn="1">
            <p:custDataLst>
              <p:tags r:id="rId5"/>
            </p:custDataLst>
          </p:nvPr>
        </p:nvPicPr>
        <p:blipFill>
          <a:blip r:embed="rId6" r:link="rId7"/>
          <a:stretch>
            <a:fillRect/>
          </a:stretch>
        </p:blipFill>
        <p:spPr>
          <a:xfrm>
            <a:off x="8604250" y="0"/>
            <a:ext cx="539750" cy="5715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2411" y="498479"/>
            <a:ext cx="8139178" cy="331473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 fontAlgn="auto"/>
            <a:r>
              <a:rPr strike="noStrike" noProof="1">
                <a:sym typeface="+mn-ea"/>
              </a:rPr>
              <a:t>单击此处编辑母版标题样式</a:t>
            </a:r>
            <a:endParaRPr strike="noStrike" noProof="1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502447" y="1000133"/>
            <a:ext cx="3962432" cy="285752"/>
          </a:xfrm>
        </p:spPr>
        <p:txBody>
          <a:bodyPr wrap="square" lIns="90170" tIns="46990" rIns="90170" bIns="46990" anchor="ctr" anchorCtr="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1500" b="0" u="none" strike="noStrike" kern="1200" cap="none" spc="200" normalizeH="0" baseline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 fontAlgn="auto"/>
            <a:r>
              <a:rPr lang="zh-CN" altLang="en-US" strike="noStrike" noProof="1"/>
              <a:t>单击此处编辑文本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02444" y="2023369"/>
            <a:ext cx="3962400" cy="3701064"/>
          </a:xfrm>
        </p:spPr>
        <p:txBody>
          <a:bodyPr vert="horz" wrap="square" lIns="90170" tIns="46990" rIns="90170" bIns="4699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 fontAlgn="auto"/>
            <a:r>
              <a:rPr strike="noStrike" noProof="1">
                <a:sym typeface="+mn-ea"/>
              </a:rPr>
              <a:t>单击此处编辑母版文本样式</a:t>
            </a:r>
            <a:endParaRPr strike="noStrike" noProof="1">
              <a:sym typeface="+mn-ea"/>
            </a:endParaRPr>
          </a:p>
          <a:p>
            <a:pPr lvl="1" fontAlgn="auto"/>
            <a:r>
              <a:rPr strike="noStrike" noProof="1">
                <a:sym typeface="+mn-ea"/>
              </a:rPr>
              <a:t>第二级</a:t>
            </a:r>
            <a:endParaRPr strike="noStrike" noProof="1">
              <a:sym typeface="+mn-ea"/>
            </a:endParaRPr>
          </a:p>
          <a:p>
            <a:pPr lvl="2" fontAlgn="auto"/>
            <a:r>
              <a:rPr strike="noStrike" noProof="1">
                <a:sym typeface="+mn-ea"/>
              </a:rPr>
              <a:t>第三级</a:t>
            </a:r>
            <a:endParaRPr strike="noStrike" noProof="1">
              <a:sym typeface="+mn-ea"/>
            </a:endParaRPr>
          </a:p>
          <a:p>
            <a:pPr lvl="3" fontAlgn="auto"/>
            <a:r>
              <a:rPr strike="noStrike" noProof="1">
                <a:sym typeface="+mn-ea"/>
              </a:rPr>
              <a:t>第四级</a:t>
            </a:r>
            <a:endParaRPr strike="noStrike" noProof="1">
              <a:sym typeface="+mn-ea"/>
            </a:endParaRPr>
          </a:p>
          <a:p>
            <a:pPr lvl="4" fontAlgn="auto"/>
            <a:r>
              <a:rPr strike="noStrike" noProof="1">
                <a:sym typeface="+mn-ea"/>
              </a:rPr>
              <a:t>第五级</a:t>
            </a:r>
            <a:endParaRPr strike="noStrike" noProof="1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4676812" y="1000133"/>
            <a:ext cx="3962432" cy="285752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15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 fontAlgn="auto"/>
            <a:r>
              <a:rPr strike="noStrike" noProof="1">
                <a:sym typeface="+mn-ea"/>
              </a:rPr>
              <a:t>单击此处编辑文本</a:t>
            </a:r>
            <a:endParaRPr strike="noStrike" noProof="1"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76812" y="2023369"/>
            <a:ext cx="3962432" cy="3701064"/>
          </a:xfrm>
        </p:spPr>
        <p:txBody>
          <a:bodyPr vert="horz" wrap="square" lIns="90170" tIns="46990" rIns="90170" bIns="4699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 fontAlgn="auto"/>
            <a:r>
              <a:rPr strike="noStrike" noProof="1">
                <a:sym typeface="+mn-ea"/>
              </a:rPr>
              <a:t>单击此处编辑母版文本样式</a:t>
            </a:r>
            <a:endParaRPr strike="noStrike" noProof="1">
              <a:sym typeface="+mn-ea"/>
            </a:endParaRPr>
          </a:p>
          <a:p>
            <a:pPr lvl="1" fontAlgn="auto"/>
            <a:r>
              <a:rPr strike="noStrike" noProof="1">
                <a:sym typeface="+mn-ea"/>
              </a:rPr>
              <a:t>第二级</a:t>
            </a:r>
            <a:endParaRPr strike="noStrike" noProof="1">
              <a:sym typeface="+mn-ea"/>
            </a:endParaRPr>
          </a:p>
          <a:p>
            <a:pPr lvl="2" fontAlgn="auto"/>
            <a:r>
              <a:rPr strike="noStrike" noProof="1">
                <a:sym typeface="+mn-ea"/>
              </a:rPr>
              <a:t>第三级</a:t>
            </a:r>
            <a:endParaRPr strike="noStrike" noProof="1">
              <a:sym typeface="+mn-ea"/>
            </a:endParaRPr>
          </a:p>
          <a:p>
            <a:pPr lvl="3" fontAlgn="auto"/>
            <a:r>
              <a:rPr strike="noStrike" noProof="1">
                <a:sym typeface="+mn-ea"/>
              </a:rPr>
              <a:t>第四级</a:t>
            </a:r>
            <a:endParaRPr strike="noStrike" noProof="1">
              <a:sym typeface="+mn-ea"/>
            </a:endParaRPr>
          </a:p>
          <a:p>
            <a:pPr lvl="4" fontAlgn="auto"/>
            <a:r>
              <a:rPr strike="noStrike" noProof="1">
                <a:sym typeface="+mn-ea"/>
              </a:rPr>
              <a:t>第五级</a:t>
            </a:r>
            <a:endParaRPr strike="noStrike" noProof="1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>
          <a:xfrm>
            <a:off x="660400" y="6389688"/>
            <a:ext cx="2024063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微软雅黑" panose="020B0503020204020204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>
          <a:xfrm>
            <a:off x="3087688" y="6389688"/>
            <a:ext cx="2968625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6457950" y="6389688"/>
            <a:ext cx="2025650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微软雅黑" panose="020B0503020204020204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3618452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 sz="1350"/>
          </a:p>
        </p:txBody>
      </p:sp>
      <p:pic>
        <p:nvPicPr>
          <p:cNvPr id="8" name="图片 7"/>
          <p:cNvPicPr/>
          <p:nvPr userDrawn="1">
            <p:custDataLst>
              <p:tags r:id="rId3"/>
            </p:custDataLst>
          </p:nvPr>
        </p:nvPicPr>
        <p:blipFill>
          <a:blip r:embed="rId4" r:link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3932" y="0"/>
            <a:ext cx="540068" cy="573454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437400" y="880650"/>
            <a:ext cx="2970000" cy="661500"/>
          </a:xfrm>
        </p:spPr>
        <p:txBody>
          <a:bodyPr wrap="square" anchor="ctr" anchorCtr="0">
            <a:normAutofit/>
          </a:bodyPr>
          <a:lstStyle>
            <a:lvl1pPr>
              <a:defRPr sz="27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>
          <a:xfrm>
            <a:off x="659807" y="6389433"/>
            <a:ext cx="2025000" cy="2376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>
          <a:xfrm>
            <a:off x="3087000" y="6389433"/>
            <a:ext cx="2970000" cy="2376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6457950" y="6389433"/>
            <a:ext cx="2025000" cy="2376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0"/>
            </p:custDataLst>
          </p:nvPr>
        </p:nvSpPr>
        <p:spPr>
          <a:xfrm>
            <a:off x="440100" y="2275650"/>
            <a:ext cx="2967300" cy="30699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1"/>
            </p:custDataLst>
          </p:nvPr>
        </p:nvSpPr>
        <p:spPr>
          <a:xfrm>
            <a:off x="3825900" y="1405930"/>
            <a:ext cx="4860000" cy="3815953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9144000" cy="2664333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 sz="1350"/>
          </a:p>
        </p:txBody>
      </p:sp>
      <p:pic>
        <p:nvPicPr>
          <p:cNvPr id="10" name="图片 9"/>
          <p:cNvPicPr/>
          <p:nvPr userDrawn="1">
            <p:custDataLst>
              <p:tags r:id="rId3"/>
            </p:custDataLst>
          </p:nvPr>
        </p:nvPicPr>
        <p:blipFill>
          <a:blip r:embed="rId4" r:link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40068" cy="573454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6"/>
            </p:custDataLst>
          </p:nvPr>
        </p:nvPicPr>
        <p:blipFill>
          <a:blip r:embed="rId7" r:link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3932" y="0"/>
            <a:ext cx="540068" cy="571641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459000" y="859500"/>
            <a:ext cx="8232300" cy="469800"/>
          </a:xfrm>
        </p:spPr>
        <p:txBody>
          <a:bodyPr wrap="square" anchor="ctr">
            <a:normAutofit/>
          </a:bodyPr>
          <a:lstStyle>
            <a:lvl1pPr algn="ctr">
              <a:defRPr sz="27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>
          <a:xfrm>
            <a:off x="659807" y="6389433"/>
            <a:ext cx="2025000" cy="2376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>
          <a:xfrm>
            <a:off x="3087000" y="6389433"/>
            <a:ext cx="2970000" cy="2376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>
          <a:xfrm>
            <a:off x="6457950" y="6389433"/>
            <a:ext cx="2025000" cy="2376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3"/>
            </p:custDataLst>
          </p:nvPr>
        </p:nvSpPr>
        <p:spPr>
          <a:xfrm>
            <a:off x="459000" y="1763100"/>
            <a:ext cx="8231981" cy="621000"/>
          </a:xfrm>
        </p:spPr>
        <p:txBody>
          <a:bodyPr wrap="square">
            <a:normAutofit/>
          </a:bodyPr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4"/>
            </p:custDataLst>
          </p:nvPr>
        </p:nvSpPr>
        <p:spPr>
          <a:xfrm>
            <a:off x="459581" y="3236850"/>
            <a:ext cx="8224200" cy="25731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>
            <p:custDataLst>
              <p:tags r:id="rId2"/>
            </p:custDataLst>
          </p:nvPr>
        </p:nvSpPr>
        <p:spPr>
          <a:xfrm>
            <a:off x="0" y="5028971"/>
            <a:ext cx="9144000" cy="1829029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 sz="1350"/>
          </a:p>
        </p:txBody>
      </p:sp>
      <p:pic>
        <p:nvPicPr>
          <p:cNvPr id="10" name="图片 9"/>
          <p:cNvPicPr/>
          <p:nvPr userDrawn="1">
            <p:custDataLst>
              <p:tags r:id="rId3"/>
            </p:custDataLst>
          </p:nvPr>
        </p:nvPicPr>
        <p:blipFill>
          <a:blip r:embed="rId4" r:link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40068" cy="573454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6"/>
            </p:custDataLst>
          </p:nvPr>
        </p:nvPicPr>
        <p:blipFill>
          <a:blip r:embed="rId7" r:link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3932" y="0"/>
            <a:ext cx="540068" cy="571641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453600" y="740250"/>
            <a:ext cx="8232300" cy="423900"/>
          </a:xfrm>
        </p:spPr>
        <p:txBody>
          <a:bodyPr wrap="square" anchor="ctr" anchorCtr="0">
            <a:normAutofit/>
          </a:bodyPr>
          <a:lstStyle>
            <a:lvl1pPr algn="ctr">
              <a:defRPr sz="24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>
          <a:xfrm>
            <a:off x="659807" y="6389433"/>
            <a:ext cx="2025000" cy="2376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>
          <a:xfrm>
            <a:off x="3087000" y="6389433"/>
            <a:ext cx="2970000" cy="2376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>
          <a:xfrm>
            <a:off x="6457950" y="6389433"/>
            <a:ext cx="2025000" cy="2376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3"/>
            </p:custDataLst>
          </p:nvPr>
        </p:nvSpPr>
        <p:spPr>
          <a:xfrm>
            <a:off x="453628" y="2082600"/>
            <a:ext cx="8243100" cy="24084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14"/>
            </p:custDataLst>
          </p:nvPr>
        </p:nvSpPr>
        <p:spPr>
          <a:xfrm>
            <a:off x="445500" y="5306850"/>
            <a:ext cx="8251200" cy="7587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 sz="1350"/>
          </a:p>
        </p:txBody>
      </p:sp>
      <p:pic>
        <p:nvPicPr>
          <p:cNvPr id="12" name="图片 11"/>
          <p:cNvPicPr/>
          <p:nvPr userDrawn="1">
            <p:custDataLst>
              <p:tags r:id="rId3"/>
            </p:custDataLst>
          </p:nvPr>
        </p:nvPicPr>
        <p:blipFill>
          <a:blip r:embed="rId4" r:link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3932" y="6284547"/>
            <a:ext cx="540068" cy="573454"/>
          </a:xfrm>
          <a:prstGeom prst="rect">
            <a:avLst/>
          </a:prstGeom>
        </p:spPr>
      </p:pic>
      <p:pic>
        <p:nvPicPr>
          <p:cNvPr id="10" name="图片 9"/>
          <p:cNvPicPr/>
          <p:nvPr userDrawn="1">
            <p:custDataLst>
              <p:tags r:id="rId6"/>
            </p:custDataLst>
          </p:nvPr>
        </p:nvPicPr>
        <p:blipFill>
          <a:blip r:embed="rId7" r:link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86359"/>
            <a:ext cx="540068" cy="571641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434700" y="292846"/>
            <a:ext cx="8278200" cy="331473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>
          <a:xfrm>
            <a:off x="659807" y="6389433"/>
            <a:ext cx="2025000" cy="2376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>
          <a:xfrm>
            <a:off x="3087000" y="6389433"/>
            <a:ext cx="2970000" cy="2376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>
          <a:xfrm>
            <a:off x="6457950" y="6389433"/>
            <a:ext cx="2025000" cy="2376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3"/>
            </p:custDataLst>
          </p:nvPr>
        </p:nvSpPr>
        <p:spPr>
          <a:xfrm>
            <a:off x="434700" y="2025000"/>
            <a:ext cx="4006800" cy="21708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4"/>
            </p:custDataLst>
          </p:nvPr>
        </p:nvSpPr>
        <p:spPr>
          <a:xfrm>
            <a:off x="4681800" y="2025000"/>
            <a:ext cx="4025700" cy="21708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5"/>
            </p:custDataLst>
          </p:nvPr>
        </p:nvSpPr>
        <p:spPr>
          <a:xfrm>
            <a:off x="429300" y="4914450"/>
            <a:ext cx="4006800" cy="5859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6"/>
            </p:custDataLst>
          </p:nvPr>
        </p:nvSpPr>
        <p:spPr>
          <a:xfrm>
            <a:off x="4689900" y="4910850"/>
            <a:ext cx="4025700" cy="5859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1572518"/>
            <a:ext cx="9144000" cy="3712964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 sz="1350"/>
          </a:p>
        </p:txBody>
      </p:sp>
      <p:pic>
        <p:nvPicPr>
          <p:cNvPr id="9" name="图片 8"/>
          <p:cNvPicPr/>
          <p:nvPr userDrawn="1">
            <p:custDataLst>
              <p:tags r:id="rId3"/>
            </p:custDataLst>
          </p:nvPr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8848" y="5567730"/>
            <a:ext cx="1215152" cy="1290270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6"/>
            </p:custDataLst>
          </p:nvPr>
        </p:nvPicPr>
        <p:blipFill>
          <a:blip r:embed="rId7" r:link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71808"/>
            <a:ext cx="1215152" cy="128619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9"/>
            </p:custDataLst>
          </p:nvPr>
        </p:nvSpPr>
        <p:spPr>
          <a:xfrm>
            <a:off x="1142100" y="1637550"/>
            <a:ext cx="6858000" cy="1790100"/>
          </a:xfrm>
        </p:spPr>
        <p:txBody>
          <a:bodyPr wrap="square" anchor="b">
            <a:normAutofit/>
          </a:bodyPr>
          <a:lstStyle>
            <a:lvl1pPr algn="ctr">
              <a:defRPr sz="45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>
          <a:xfrm>
            <a:off x="659807" y="6389433"/>
            <a:ext cx="2025000" cy="2376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>
          <a:xfrm>
            <a:off x="3087000" y="6389433"/>
            <a:ext cx="2970000" cy="2376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>
          <a:xfrm>
            <a:off x="6457950" y="6389433"/>
            <a:ext cx="2025000" cy="2376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3"/>
            </p:custDataLst>
          </p:nvPr>
        </p:nvSpPr>
        <p:spPr>
          <a:xfrm>
            <a:off x="1141810" y="4069800"/>
            <a:ext cx="6858000" cy="1242000"/>
          </a:xfrm>
        </p:spPr>
        <p:txBody>
          <a:bodyPr wrap="square">
            <a:normAutofit/>
          </a:bodyPr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图片 6" descr="E:/软工/ruang/file:/C:/Users/1V994W2/Documents/Tencent%20Files/574576071/FileRecv/拼装素材/简约满版-28/21/subject_holdleft_165,150,134_0_staid_full_0.png"/>
          <p:cNvPicPr/>
          <p:nvPr userDrawn="1">
            <p:custDataLst>
              <p:tags r:id="rId2"/>
            </p:custDataLst>
          </p:nvPr>
        </p:nvPicPr>
        <p:blipFill>
          <a:blip r:embed="rId3" r:link="rId4"/>
          <a:stretch>
            <a:fillRect/>
          </a:stretch>
        </p:blipFill>
        <p:spPr>
          <a:xfrm>
            <a:off x="5622925" y="2120900"/>
            <a:ext cx="3292475" cy="26162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172" name="图片 5" descr="E:/软工/ruang/file:/C:/Users/1V994W2/PycharmProjects/PPT_Background_Generation/pic_temp/1_pic_quater_right_up.png"/>
          <p:cNvPicPr/>
          <p:nvPr userDrawn="1">
            <p:custDataLst>
              <p:tags r:id="rId5"/>
            </p:custDataLst>
          </p:nvPr>
        </p:nvPicPr>
        <p:blipFill>
          <a:blip r:embed="rId6" r:link="rId7"/>
          <a:stretch>
            <a:fillRect/>
          </a:stretch>
        </p:blipFill>
        <p:spPr>
          <a:xfrm>
            <a:off x="0" y="6286500"/>
            <a:ext cx="539750" cy="5715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2411" y="498476"/>
            <a:ext cx="8139178" cy="331473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 fontAlgn="auto"/>
            <a:r>
              <a:rPr strike="noStrike" noProof="1">
                <a:sym typeface="+mn-ea"/>
              </a:rPr>
              <a:t>单击此处编辑母版标题样式</a:t>
            </a:r>
            <a:endParaRPr strike="noStrike" noProof="1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>
          <a:xfrm>
            <a:off x="660400" y="6389688"/>
            <a:ext cx="2024063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微软雅黑" panose="020B0503020204020204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>
          <a:xfrm>
            <a:off x="3087688" y="6389688"/>
            <a:ext cx="2968625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6457950" y="6389688"/>
            <a:ext cx="2025650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微软雅黑" panose="020B0503020204020204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60400" y="6389688"/>
            <a:ext cx="2024063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微软雅黑" panose="020B0503020204020204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3087688" y="6389688"/>
            <a:ext cx="2968625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6457950" y="6389688"/>
            <a:ext cx="2025650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微软雅黑" panose="020B0503020204020204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9" name="图片 8" descr="E:/软工/ruang/file:/C:/Users/1V994W2/PycharmProjects/PPT_Background_Generation/pic_temp/0_pic_quater_right_up.png"/>
          <p:cNvPicPr/>
          <p:nvPr userDrawn="1">
            <p:custDataLst>
              <p:tags r:id="rId2"/>
            </p:custDataLst>
          </p:nvPr>
        </p:nvPicPr>
        <p:blipFill>
          <a:blip r:embed="rId3" r:link="rId4"/>
          <a:stretch>
            <a:fillRect/>
          </a:stretch>
        </p:blipFill>
        <p:spPr>
          <a:xfrm>
            <a:off x="0" y="0"/>
            <a:ext cx="539750" cy="57308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220" name="图片 7" descr="E:/软工/ruang/file:/C:/Users/1V994W2/PycharmProjects/PPT_Background_Generation/pic_temp/1_pic_quater_right_up.png"/>
          <p:cNvPicPr/>
          <p:nvPr userDrawn="1">
            <p:custDataLst>
              <p:tags r:id="rId5"/>
            </p:custDataLst>
          </p:nvPr>
        </p:nvPicPr>
        <p:blipFill>
          <a:blip r:embed="rId6" r:link="rId7"/>
          <a:stretch>
            <a:fillRect/>
          </a:stretch>
        </p:blipFill>
        <p:spPr>
          <a:xfrm>
            <a:off x="8604250" y="0"/>
            <a:ext cx="539750" cy="5715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2447" y="498479"/>
            <a:ext cx="8139178" cy="331473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 fontAlgn="auto"/>
            <a:r>
              <a:rPr strike="noStrike" noProof="1">
                <a:sym typeface="+mn-ea"/>
              </a:rPr>
              <a:t>单击此处编辑母版标题样式</a:t>
            </a:r>
            <a:endParaRPr strike="noStrike" noProof="1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02447" y="1626121"/>
            <a:ext cx="3962432" cy="4041680"/>
          </a:xfrm>
        </p:spPr>
        <p:txBody>
          <a:bodyPr vert="horz" lIns="90170" tIns="46990" rIns="90170" bIns="4699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 fontAlgn="auto"/>
            <a:endParaRPr strike="noStrike" noProof="1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679194" y="1626121"/>
            <a:ext cx="3962432" cy="4041680"/>
          </a:xfrm>
        </p:spPr>
        <p:txBody>
          <a:bodyPr vert="horz" wrap="square" lIns="90170" tIns="46990" rIns="90170" bIns="4699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 fontAlgn="auto"/>
            <a:r>
              <a:rPr strike="noStrike" noProof="1">
                <a:sym typeface="+mn-ea"/>
              </a:rPr>
              <a:t>单击此处编辑母版文本样式</a:t>
            </a:r>
            <a:endParaRPr strike="noStrike" noProof="1"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>
          <a:xfrm>
            <a:off x="660400" y="6389688"/>
            <a:ext cx="2024063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fld id="{9EFD9D74-47D9-4702-A33C-335B63B48DBF}" type="datetimeFigureOut">
              <a:rPr lang="zh-CN" altLang="en-US" strike="noStrike" noProof="1" smtClean="0">
                <a:latin typeface="Arial" panose="020B0604020202020204" pitchFamily="34" charset="0"/>
                <a:ea typeface="微软雅黑" panose="020B0503020204020204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>
          <a:xfrm>
            <a:off x="3087688" y="6389688"/>
            <a:ext cx="2968625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6457950" y="6389688"/>
            <a:ext cx="2025650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fld id="{FABC47A4-756D-490B-A52F-7D9E2C9FC05F}" type="slidenum">
              <a:rPr lang="zh-CN" altLang="en-US" strike="noStrike" noProof="1" smtClean="0">
                <a:latin typeface="Arial" panose="020B0604020202020204" pitchFamily="34" charset="0"/>
                <a:ea typeface="微软雅黑" panose="020B0503020204020204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3" name="图片 7" descr="E:/软工/ruang/file:/C:/Users/1V994W2/PycharmProjects/PPT_Background_Generation/pic_temp/0_pic_quater_right_up.png"/>
          <p:cNvPicPr/>
          <p:nvPr userDrawn="1">
            <p:custDataLst>
              <p:tags r:id="rId2"/>
            </p:custDataLst>
          </p:nvPr>
        </p:nvPicPr>
        <p:blipFill>
          <a:blip r:embed="rId3" r:link="rId4"/>
          <a:stretch>
            <a:fillRect/>
          </a:stretch>
        </p:blipFill>
        <p:spPr>
          <a:xfrm>
            <a:off x="0" y="0"/>
            <a:ext cx="539750" cy="57308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244" name="图片 6" descr="E:/软工/ruang/file:/C:/Users/1V994W2/PycharmProjects/PPT_Background_Generation/pic_temp/1_pic_quater_right_up.png"/>
          <p:cNvPicPr/>
          <p:nvPr userDrawn="1">
            <p:custDataLst>
              <p:tags r:id="rId5"/>
            </p:custDataLst>
          </p:nvPr>
        </p:nvPicPr>
        <p:blipFill>
          <a:blip r:embed="rId6" r:link="rId7"/>
          <a:stretch>
            <a:fillRect/>
          </a:stretch>
        </p:blipFill>
        <p:spPr>
          <a:xfrm>
            <a:off x="8604250" y="0"/>
            <a:ext cx="539750" cy="5715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928351" y="1626121"/>
            <a:ext cx="713238" cy="4041680"/>
          </a:xfrm>
        </p:spPr>
        <p:txBody>
          <a:bodyPr vert="eaVert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 fontAlgn="auto"/>
            <a:r>
              <a:rPr strike="noStrike" noProof="1">
                <a:sym typeface="+mn-ea"/>
              </a:rPr>
              <a:t>单击此处编辑母版标题样式</a:t>
            </a:r>
            <a:endParaRPr strike="noStrike" noProof="1"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502444" y="1626113"/>
            <a:ext cx="7371076" cy="4041680"/>
          </a:xfrm>
        </p:spPr>
        <p:txBody>
          <a:bodyPr vert="eaVert" wrap="square">
            <a:normAutofit/>
          </a:bodyPr>
          <a:lstStyle>
            <a:lvl1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auto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auto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auto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auto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>
          <a:xfrm>
            <a:off x="660400" y="6389688"/>
            <a:ext cx="2024063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微软雅黑" panose="020B0503020204020204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>
          <a:xfrm>
            <a:off x="3087688" y="6389688"/>
            <a:ext cx="2968625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6457950" y="6389688"/>
            <a:ext cx="2025650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微软雅黑" panose="020B0503020204020204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5" Type="http://schemas.openxmlformats.org/officeDocument/2006/relationships/theme" Target="../theme/theme1.xml"/><Relationship Id="rId24" Type="http://schemas.openxmlformats.org/officeDocument/2006/relationships/tags" Target="../tags/tag96.xml"/><Relationship Id="rId23" Type="http://schemas.openxmlformats.org/officeDocument/2006/relationships/tags" Target="../tags/tag95.xml"/><Relationship Id="rId22" Type="http://schemas.openxmlformats.org/officeDocument/2006/relationships/tags" Target="../tags/tag94.xml"/><Relationship Id="rId21" Type="http://schemas.openxmlformats.org/officeDocument/2006/relationships/tags" Target="../tags/tag93.xml"/><Relationship Id="rId20" Type="http://schemas.openxmlformats.org/officeDocument/2006/relationships/tags" Target="../tags/tag92.xml"/><Relationship Id="rId2" Type="http://schemas.openxmlformats.org/officeDocument/2006/relationships/slideLayout" Target="../slideLayouts/slideLayout2.xml"/><Relationship Id="rId19" Type="http://schemas.openxmlformats.org/officeDocument/2006/relationships/tags" Target="../tags/tag91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7.xml"/><Relationship Id="rId8" Type="http://schemas.openxmlformats.org/officeDocument/2006/relationships/slideLayout" Target="../slideLayouts/slideLayout26.xml"/><Relationship Id="rId7" Type="http://schemas.openxmlformats.org/officeDocument/2006/relationships/slideLayout" Target="../slideLayouts/slideLayout25.xml"/><Relationship Id="rId6" Type="http://schemas.openxmlformats.org/officeDocument/2006/relationships/slideLayout" Target="../slideLayouts/slideLayout24.xml"/><Relationship Id="rId5" Type="http://schemas.openxmlformats.org/officeDocument/2006/relationships/slideLayout" Target="../slideLayouts/slideLayout23.xml"/><Relationship Id="rId4" Type="http://schemas.openxmlformats.org/officeDocument/2006/relationships/slideLayout" Target="../slideLayouts/slideLayout22.xml"/><Relationship Id="rId3" Type="http://schemas.openxmlformats.org/officeDocument/2006/relationships/slideLayout" Target="../slideLayouts/slideLayout21.xml"/><Relationship Id="rId25" Type="http://schemas.openxmlformats.org/officeDocument/2006/relationships/theme" Target="../theme/theme2.xml"/><Relationship Id="rId24" Type="http://schemas.openxmlformats.org/officeDocument/2006/relationships/tags" Target="../tags/tag192.xml"/><Relationship Id="rId23" Type="http://schemas.openxmlformats.org/officeDocument/2006/relationships/tags" Target="../tags/tag191.xml"/><Relationship Id="rId22" Type="http://schemas.openxmlformats.org/officeDocument/2006/relationships/tags" Target="../tags/tag190.xml"/><Relationship Id="rId21" Type="http://schemas.openxmlformats.org/officeDocument/2006/relationships/tags" Target="../tags/tag189.xml"/><Relationship Id="rId20" Type="http://schemas.openxmlformats.org/officeDocument/2006/relationships/tags" Target="../tags/tag188.xml"/><Relationship Id="rId2" Type="http://schemas.openxmlformats.org/officeDocument/2006/relationships/slideLayout" Target="../slideLayouts/slideLayout20.xml"/><Relationship Id="rId19" Type="http://schemas.openxmlformats.org/officeDocument/2006/relationships/tags" Target="../tags/tag187.xml"/><Relationship Id="rId18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35.xml"/><Relationship Id="rId16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28.xml"/><Relationship Id="rId1" Type="http://schemas.openxmlformats.org/officeDocument/2006/relationships/slideLayout" Target="../slideLayouts/slideLayout19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5.xml"/><Relationship Id="rId8" Type="http://schemas.openxmlformats.org/officeDocument/2006/relationships/slideLayout" Target="../slideLayouts/slideLayout44.xml"/><Relationship Id="rId7" Type="http://schemas.openxmlformats.org/officeDocument/2006/relationships/slideLayout" Target="../slideLayouts/slideLayout43.xml"/><Relationship Id="rId6" Type="http://schemas.openxmlformats.org/officeDocument/2006/relationships/slideLayout" Target="../slideLayouts/slideLayout42.xml"/><Relationship Id="rId5" Type="http://schemas.openxmlformats.org/officeDocument/2006/relationships/slideLayout" Target="../slideLayouts/slideLayout41.xml"/><Relationship Id="rId4" Type="http://schemas.openxmlformats.org/officeDocument/2006/relationships/slideLayout" Target="../slideLayouts/slideLayout40.xml"/><Relationship Id="rId3" Type="http://schemas.openxmlformats.org/officeDocument/2006/relationships/slideLayout" Target="../slideLayouts/slideLayout39.xml"/><Relationship Id="rId25" Type="http://schemas.openxmlformats.org/officeDocument/2006/relationships/theme" Target="../theme/theme3.xml"/><Relationship Id="rId24" Type="http://schemas.openxmlformats.org/officeDocument/2006/relationships/tags" Target="../tags/tag329.xml"/><Relationship Id="rId23" Type="http://schemas.openxmlformats.org/officeDocument/2006/relationships/tags" Target="../tags/tag328.xml"/><Relationship Id="rId22" Type="http://schemas.openxmlformats.org/officeDocument/2006/relationships/tags" Target="../tags/tag327.xml"/><Relationship Id="rId21" Type="http://schemas.openxmlformats.org/officeDocument/2006/relationships/tags" Target="../tags/tag326.xml"/><Relationship Id="rId20" Type="http://schemas.openxmlformats.org/officeDocument/2006/relationships/tags" Target="../tags/tag325.xml"/><Relationship Id="rId2" Type="http://schemas.openxmlformats.org/officeDocument/2006/relationships/slideLayout" Target="../slideLayouts/slideLayout38.xml"/><Relationship Id="rId19" Type="http://schemas.openxmlformats.org/officeDocument/2006/relationships/tags" Target="../tags/tag324.xml"/><Relationship Id="rId18" Type="http://schemas.openxmlformats.org/officeDocument/2006/relationships/slideLayout" Target="../slideLayouts/slideLayout54.xml"/><Relationship Id="rId17" Type="http://schemas.openxmlformats.org/officeDocument/2006/relationships/slideLayout" Target="../slideLayouts/slideLayout53.xml"/><Relationship Id="rId16" Type="http://schemas.openxmlformats.org/officeDocument/2006/relationships/slideLayout" Target="../slideLayouts/slideLayout52.xml"/><Relationship Id="rId15" Type="http://schemas.openxmlformats.org/officeDocument/2006/relationships/slideLayout" Target="../slideLayouts/slideLayout51.xml"/><Relationship Id="rId14" Type="http://schemas.openxmlformats.org/officeDocument/2006/relationships/slideLayout" Target="../slideLayouts/slideLayout50.xml"/><Relationship Id="rId13" Type="http://schemas.openxmlformats.org/officeDocument/2006/relationships/slideLayout" Target="../slideLayouts/slideLayout49.xml"/><Relationship Id="rId12" Type="http://schemas.openxmlformats.org/officeDocument/2006/relationships/slideLayout" Target="../slideLayouts/slideLayout48.xml"/><Relationship Id="rId11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46.xml"/><Relationship Id="rId1" Type="http://schemas.openxmlformats.org/officeDocument/2006/relationships/slideLayout" Target="../slideLayouts/slideLayout3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501650" y="1189038"/>
            <a:ext cx="8140700" cy="331787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0170" tIns="46990" rIns="90170" bIns="46990" anchor="ctr" anchorCtr="0"/>
          <a:lstStyle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027" name="文本占位符 2"/>
          <p:cNvSpPr>
            <a:spLocks noGrp="1"/>
          </p:cNvSpPr>
          <p:nvPr>
            <p:ph type="body"/>
            <p:custDataLst>
              <p:tags r:id="rId20"/>
            </p:custDataLst>
          </p:nvPr>
        </p:nvSpPr>
        <p:spPr>
          <a:xfrm>
            <a:off x="501650" y="1577975"/>
            <a:ext cx="8140700" cy="404177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0170" tIns="46990" rIns="90170" bIns="46990" anchor="t" anchorCtr="0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1"/>
            </p:custDataLst>
          </p:nvPr>
        </p:nvSpPr>
        <p:spPr>
          <a:xfrm>
            <a:off x="660400" y="5619750"/>
            <a:ext cx="2024063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微软雅黑" panose="020B0503020204020204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2"/>
            </p:custDataLst>
          </p:nvPr>
        </p:nvSpPr>
        <p:spPr>
          <a:xfrm>
            <a:off x="3087688" y="5619750"/>
            <a:ext cx="2968625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3"/>
            </p:custDataLst>
          </p:nvPr>
        </p:nvSpPr>
        <p:spPr>
          <a:xfrm>
            <a:off x="6457950" y="5619750"/>
            <a:ext cx="2025650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微软雅黑" panose="020B0503020204020204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7" name="KSO_TEMPLATE" hidden="1"/>
          <p:cNvSpPr/>
          <p:nvPr userDrawn="1">
            <p:custDataLst>
              <p:tags r:id="rId24"/>
            </p:custDataLst>
          </p:nvPr>
        </p:nvSpPr>
        <p:spPr>
          <a:xfrm>
            <a:off x="0" y="85725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z="1350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hf sldNum="0" hdr="0" ftr="0" dt="0"/>
  <p:txStyles>
    <p:titleStyle>
      <a:lvl1pPr algn="l" defTabSz="685800" rtl="0" eaLnBrk="1" fontAlgn="auto" latinLnBrk="0" hangingPunct="1">
        <a:lnSpc>
          <a:spcPct val="100000"/>
        </a:lnSpc>
        <a:spcBef>
          <a:spcPct val="0"/>
        </a:spcBef>
        <a:buNone/>
        <a:defRPr sz="1800" b="1" u="none" strike="noStrike" kern="1200" cap="none" spc="200" normalizeH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j-cs"/>
        </a:defRPr>
      </a:lvl1pPr>
    </p:titleStyle>
    <p:bodyStyle>
      <a:lvl1pPr marL="1714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5143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207135" algn="l"/>
        </a:tabLst>
        <a:defRPr sz="12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2pPr>
      <a:lvl3pPr marL="8572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3pPr>
      <a:lvl4pPr marL="12001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4pPr>
      <a:lvl5pPr marL="15430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501650" y="1189038"/>
            <a:ext cx="8140700" cy="331787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0170" tIns="46990" rIns="90170" bIns="46990" anchor="ctr" anchorCtr="0"/>
          <a:lstStyle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027" name="文本占位符 2"/>
          <p:cNvSpPr>
            <a:spLocks noGrp="1"/>
          </p:cNvSpPr>
          <p:nvPr>
            <p:ph type="body"/>
            <p:custDataLst>
              <p:tags r:id="rId20"/>
            </p:custDataLst>
          </p:nvPr>
        </p:nvSpPr>
        <p:spPr>
          <a:xfrm>
            <a:off x="501650" y="1577975"/>
            <a:ext cx="8140700" cy="404177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0170" tIns="46990" rIns="90170" bIns="46990" anchor="t" anchorCtr="0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1"/>
            </p:custDataLst>
          </p:nvPr>
        </p:nvSpPr>
        <p:spPr>
          <a:xfrm>
            <a:off x="660400" y="5619750"/>
            <a:ext cx="2024063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微软雅黑" panose="020B0503020204020204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2"/>
            </p:custDataLst>
          </p:nvPr>
        </p:nvSpPr>
        <p:spPr>
          <a:xfrm>
            <a:off x="3087688" y="5619750"/>
            <a:ext cx="2968625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3"/>
            </p:custDataLst>
          </p:nvPr>
        </p:nvSpPr>
        <p:spPr>
          <a:xfrm>
            <a:off x="6457950" y="5619750"/>
            <a:ext cx="2025650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微软雅黑" panose="020B0503020204020204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7" name="KSO_TEMPLATE" hidden="1"/>
          <p:cNvSpPr/>
          <p:nvPr userDrawn="1">
            <p:custDataLst>
              <p:tags r:id="rId24"/>
            </p:custDataLst>
          </p:nvPr>
        </p:nvSpPr>
        <p:spPr>
          <a:xfrm>
            <a:off x="0" y="85725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z="1350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  <p:sldLayoutId id="2147483679" r:id="rId12"/>
    <p:sldLayoutId id="2147483680" r:id="rId13"/>
    <p:sldLayoutId id="2147483681" r:id="rId14"/>
    <p:sldLayoutId id="2147483682" r:id="rId15"/>
    <p:sldLayoutId id="2147483683" r:id="rId16"/>
    <p:sldLayoutId id="2147483684" r:id="rId17"/>
    <p:sldLayoutId id="2147483685" r:id="rId18"/>
  </p:sldLayoutIdLst>
  <p:hf sldNum="0" hdr="0" ftr="0" dt="0"/>
  <p:txStyles>
    <p:titleStyle>
      <a:lvl1pPr algn="l" defTabSz="685800" rtl="0" eaLnBrk="1" fontAlgn="auto" latinLnBrk="0" hangingPunct="1">
        <a:lnSpc>
          <a:spcPct val="100000"/>
        </a:lnSpc>
        <a:spcBef>
          <a:spcPct val="0"/>
        </a:spcBef>
        <a:buNone/>
        <a:defRPr sz="1800" b="1" u="none" strike="noStrike" kern="1200" cap="none" spc="200" normalizeH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j-cs"/>
        </a:defRPr>
      </a:lvl1pPr>
    </p:titleStyle>
    <p:bodyStyle>
      <a:lvl1pPr marL="1714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5143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207135" algn="l"/>
        </a:tabLst>
        <a:defRPr sz="12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2pPr>
      <a:lvl3pPr marL="8572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3pPr>
      <a:lvl4pPr marL="12001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4pPr>
      <a:lvl5pPr marL="15430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502412" y="1189673"/>
            <a:ext cx="8139178" cy="331473"/>
          </a:xfrm>
          <a:prstGeom prst="rect">
            <a:avLst/>
          </a:prstGeom>
        </p:spPr>
        <p:txBody>
          <a:bodyPr vert="horz" wrap="square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0"/>
            </p:custDataLst>
          </p:nvPr>
        </p:nvSpPr>
        <p:spPr>
          <a:xfrm>
            <a:off x="502412" y="1578299"/>
            <a:ext cx="8139178" cy="4041680"/>
          </a:xfrm>
          <a:prstGeom prst="rect">
            <a:avLst/>
          </a:prstGeom>
        </p:spPr>
        <p:txBody>
          <a:bodyPr vert="horz" wrap="square" lIns="90170" tIns="46990" rIns="90170" bIns="4699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1"/>
            </p:custDataLst>
          </p:nvPr>
        </p:nvSpPr>
        <p:spPr>
          <a:xfrm>
            <a:off x="659807" y="5619625"/>
            <a:ext cx="2025000" cy="2376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2"/>
            </p:custDataLst>
          </p:nvPr>
        </p:nvSpPr>
        <p:spPr>
          <a:xfrm>
            <a:off x="3087000" y="5619625"/>
            <a:ext cx="2970000" cy="2376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3"/>
            </p:custDataLst>
          </p:nvPr>
        </p:nvSpPr>
        <p:spPr>
          <a:xfrm>
            <a:off x="6457950" y="5619625"/>
            <a:ext cx="2025000" cy="2376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24"/>
            </p:custDataLst>
          </p:nvPr>
        </p:nvSpPr>
        <p:spPr>
          <a:xfrm>
            <a:off x="0" y="85725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  <p:sldLayoutId id="2147483700" r:id="rId14"/>
    <p:sldLayoutId id="2147483701" r:id="rId15"/>
    <p:sldLayoutId id="2147483702" r:id="rId16"/>
    <p:sldLayoutId id="2147483703" r:id="rId17"/>
    <p:sldLayoutId id="2147483704" r:id="rId18"/>
  </p:sldLayoutIdLst>
  <p:txStyles>
    <p:titleStyle>
      <a:lvl1pPr algn="l" defTabSz="685800" rtl="0" eaLnBrk="1" fontAlgn="auto" latinLnBrk="0" hangingPunct="1">
        <a:lnSpc>
          <a:spcPct val="100000"/>
        </a:lnSpc>
        <a:spcBef>
          <a:spcPct val="0"/>
        </a:spcBef>
        <a:buNone/>
        <a:defRPr sz="1800" b="1" u="none" strike="noStrike" kern="1200" cap="none" spc="200" normalizeH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j-cs"/>
        </a:defRPr>
      </a:lvl1pPr>
    </p:titleStyle>
    <p:bodyStyle>
      <a:lvl1pPr marL="1714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5143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207135" algn="l"/>
        </a:tabLst>
        <a:defRPr sz="12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2pPr>
      <a:lvl3pPr marL="8572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3pPr>
      <a:lvl4pPr marL="12001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4pPr>
      <a:lvl5pPr marL="15430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tags" Target="../tags/tag333.xml"/><Relationship Id="rId4" Type="http://schemas.openxmlformats.org/officeDocument/2006/relationships/tags" Target="../tags/tag332.xml"/><Relationship Id="rId3" Type="http://schemas.openxmlformats.org/officeDocument/2006/relationships/tags" Target="../tags/tag331.xml"/><Relationship Id="rId2" Type="http://schemas.openxmlformats.org/officeDocument/2006/relationships/image" Target="../media/image8.jpeg"/><Relationship Id="rId1" Type="http://schemas.openxmlformats.org/officeDocument/2006/relationships/tags" Target="../tags/tag330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351.xml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52.xml"/><Relationship Id="rId1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353.xml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54.xml"/><Relationship Id="rId1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5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56.xml"/><Relationship Id="rId1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tags" Target="../tags/tag357.xml"/><Relationship Id="rId7" Type="http://schemas.openxmlformats.org/officeDocument/2006/relationships/image" Target="../media/image30.png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0" Type="http://schemas.openxmlformats.org/officeDocument/2006/relationships/notesSlide" Target="../notesSlides/notesSlide2.xml"/><Relationship Id="rId1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358.xml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359.xml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360.xml"/><Relationship Id="rId2" Type="http://schemas.openxmlformats.org/officeDocument/2006/relationships/image" Target="../media/image34.png"/><Relationship Id="rId1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33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61.xml"/><Relationship Id="rId1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362.xml"/><Relationship Id="rId2" Type="http://schemas.openxmlformats.org/officeDocument/2006/relationships/image" Target="../media/image37.png"/><Relationship Id="rId1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tags" Target="../tags/tag369.xml"/><Relationship Id="rId8" Type="http://schemas.openxmlformats.org/officeDocument/2006/relationships/tags" Target="../tags/tag368.xml"/><Relationship Id="rId7" Type="http://schemas.openxmlformats.org/officeDocument/2006/relationships/tags" Target="../tags/tag367.xml"/><Relationship Id="rId6" Type="http://schemas.openxmlformats.org/officeDocument/2006/relationships/tags" Target="../tags/tag366.xml"/><Relationship Id="rId5" Type="http://schemas.openxmlformats.org/officeDocument/2006/relationships/tags" Target="../tags/tag365.xml"/><Relationship Id="rId4" Type="http://schemas.openxmlformats.org/officeDocument/2006/relationships/image" Target="../media/image39.png"/><Relationship Id="rId3" Type="http://schemas.openxmlformats.org/officeDocument/2006/relationships/tags" Target="../tags/tag364.xml"/><Relationship Id="rId2" Type="http://schemas.openxmlformats.org/officeDocument/2006/relationships/image" Target="../media/image38.png"/><Relationship Id="rId13" Type="http://schemas.openxmlformats.org/officeDocument/2006/relationships/slideLayout" Target="../slideLayouts/slideLayout7.xml"/><Relationship Id="rId12" Type="http://schemas.openxmlformats.org/officeDocument/2006/relationships/tags" Target="../tags/tag372.xml"/><Relationship Id="rId11" Type="http://schemas.openxmlformats.org/officeDocument/2006/relationships/tags" Target="../tags/tag371.xml"/><Relationship Id="rId10" Type="http://schemas.openxmlformats.org/officeDocument/2006/relationships/tags" Target="../tags/tag370.xml"/><Relationship Id="rId1" Type="http://schemas.openxmlformats.org/officeDocument/2006/relationships/tags" Target="../tags/tag36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73.xml"/><Relationship Id="rId1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374.xml"/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0.xml"/><Relationship Id="rId3" Type="http://schemas.openxmlformats.org/officeDocument/2006/relationships/tags" Target="../tags/tag375.xml"/><Relationship Id="rId2" Type="http://schemas.openxmlformats.org/officeDocument/2006/relationships/image" Target="../media/image37.png"/><Relationship Id="rId1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376.xml"/><Relationship Id="rId2" Type="http://schemas.openxmlformats.org/officeDocument/2006/relationships/image" Target="../media/image45.png"/><Relationship Id="rId1" Type="http://schemas.openxmlformats.org/officeDocument/2006/relationships/image" Target="../media/image44.pn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377.xml"/><Relationship Id="rId2" Type="http://schemas.openxmlformats.org/officeDocument/2006/relationships/image" Target="../media/image47.png"/><Relationship Id="rId1" Type="http://schemas.openxmlformats.org/officeDocument/2006/relationships/image" Target="../media/image46.pn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378.xml"/><Relationship Id="rId2" Type="http://schemas.openxmlformats.org/officeDocument/2006/relationships/image" Target="../media/image49.png"/><Relationship Id="rId1" Type="http://schemas.openxmlformats.org/officeDocument/2006/relationships/image" Target="../media/image4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79.xml"/><Relationship Id="rId1" Type="http://schemas.openxmlformats.org/officeDocument/2006/relationships/image" Target="../media/image50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tags" Target="../tags/tag339.xml"/><Relationship Id="rId8" Type="http://schemas.openxmlformats.org/officeDocument/2006/relationships/tags" Target="../tags/tag338.xml"/><Relationship Id="rId7" Type="http://schemas.openxmlformats.org/officeDocument/2006/relationships/tags" Target="../tags/tag337.xml"/><Relationship Id="rId6" Type="http://schemas.openxmlformats.org/officeDocument/2006/relationships/image" Target="file:///C:\Users\1V994W2\PycharmProjects\PPT_Background_Generation/pic_temp/1_pic_quater_right_up.png" TargetMode="External"/><Relationship Id="rId5" Type="http://schemas.openxmlformats.org/officeDocument/2006/relationships/image" Target="../media/image3.png"/><Relationship Id="rId4" Type="http://schemas.openxmlformats.org/officeDocument/2006/relationships/tags" Target="../tags/tag336.xml"/><Relationship Id="rId3" Type="http://schemas.openxmlformats.org/officeDocument/2006/relationships/image" Target="file:///C:\Users\1V994W2\PycharmProjects\PPT_Background_Generation/pic_temp/0_pic_quater_right_up.png" TargetMode="External"/><Relationship Id="rId2" Type="http://schemas.openxmlformats.org/officeDocument/2006/relationships/image" Target="../media/image2.png"/><Relationship Id="rId15" Type="http://schemas.openxmlformats.org/officeDocument/2006/relationships/slideLayout" Target="../slideLayouts/slideLayout43.xml"/><Relationship Id="rId14" Type="http://schemas.openxmlformats.org/officeDocument/2006/relationships/tags" Target="../tags/tag344.xml"/><Relationship Id="rId13" Type="http://schemas.openxmlformats.org/officeDocument/2006/relationships/tags" Target="../tags/tag343.xml"/><Relationship Id="rId12" Type="http://schemas.openxmlformats.org/officeDocument/2006/relationships/tags" Target="../tags/tag342.xml"/><Relationship Id="rId11" Type="http://schemas.openxmlformats.org/officeDocument/2006/relationships/tags" Target="../tags/tag341.xml"/><Relationship Id="rId10" Type="http://schemas.openxmlformats.org/officeDocument/2006/relationships/tags" Target="../tags/tag340.xml"/><Relationship Id="rId1" Type="http://schemas.openxmlformats.org/officeDocument/2006/relationships/tags" Target="../tags/tag33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38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81.xml"/><Relationship Id="rId1" Type="http://schemas.openxmlformats.org/officeDocument/2006/relationships/image" Target="../media/image5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82.xml"/><Relationship Id="rId1" Type="http://schemas.openxmlformats.org/officeDocument/2006/relationships/image" Target="../media/image5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83.xml"/><Relationship Id="rId1" Type="http://schemas.openxmlformats.org/officeDocument/2006/relationships/image" Target="../media/image5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84.xml"/><Relationship Id="rId1" Type="http://schemas.openxmlformats.org/officeDocument/2006/relationships/image" Target="../media/image54.pn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385.xml"/><Relationship Id="rId2" Type="http://schemas.openxmlformats.org/officeDocument/2006/relationships/image" Target="../media/image56.png"/><Relationship Id="rId1" Type="http://schemas.openxmlformats.org/officeDocument/2006/relationships/image" Target="../media/image5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86.xml"/><Relationship Id="rId1" Type="http://schemas.openxmlformats.org/officeDocument/2006/relationships/image" Target="../media/image5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87.xml"/><Relationship Id="rId1" Type="http://schemas.openxmlformats.org/officeDocument/2006/relationships/image" Target="../media/image58.png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388.xml"/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image" Target="../media/image59.pn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389.xml"/><Relationship Id="rId2" Type="http://schemas.openxmlformats.org/officeDocument/2006/relationships/image" Target="../media/image63.png"/><Relationship Id="rId1" Type="http://schemas.openxmlformats.org/officeDocument/2006/relationships/image" Target="../media/image6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45.xml"/><Relationship Id="rId1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90.xml"/><Relationship Id="rId1" Type="http://schemas.openxmlformats.org/officeDocument/2006/relationships/image" Target="../media/image6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92.xml"/><Relationship Id="rId1" Type="http://schemas.openxmlformats.org/officeDocument/2006/relationships/tags" Target="../tags/tag39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93.xml"/><Relationship Id="rId1" Type="http://schemas.openxmlformats.org/officeDocument/2006/relationships/image" Target="../media/image65.png"/></Relationships>
</file>

<file path=ppt/slides/_rels/slide4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394.xml"/><Relationship Id="rId3" Type="http://schemas.openxmlformats.org/officeDocument/2006/relationships/hyperlink" Target="https://www.cnblogs.com/" TargetMode="External"/><Relationship Id="rId2" Type="http://schemas.openxmlformats.org/officeDocument/2006/relationships/hyperlink" Target="https://www.csdn.net/" TargetMode="External"/><Relationship Id="rId1" Type="http://schemas.openxmlformats.org/officeDocument/2006/relationships/hyperlink" Target="https://www.zcool.com.cn/article/ZOTczMjYw.html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tags" Target="../tags/tag396.xml"/><Relationship Id="rId1" Type="http://schemas.openxmlformats.org/officeDocument/2006/relationships/tags" Target="../tags/tag39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46.xml"/><Relationship Id="rId1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47.xml"/><Relationship Id="rId1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48.xml"/><Relationship Id="rId1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349.xml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50.xml"/><Relationship Id="rId1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1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952933" y="4508818"/>
            <a:ext cx="1752600" cy="18573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标题 2"/>
          <p:cNvSpPr>
            <a:spLocks noGrp="1"/>
          </p:cNvSpPr>
          <p:nvPr>
            <p:ph type="ctrTitle" idx="13" hasCustomPrompt="1"/>
            <p:custDataLst>
              <p:tags r:id="rId3"/>
            </p:custDataLst>
          </p:nvPr>
        </p:nvSpPr>
        <p:spPr>
          <a:xfrm>
            <a:off x="2190750" y="2568575"/>
            <a:ext cx="4762500" cy="1049338"/>
          </a:xfrm>
        </p:spPr>
        <p:txBody>
          <a:bodyPr wrap="square" lIns="0" tIns="0" rIns="0" bIns="0" rtlCol="0" anchor="b" anchorCtr="0">
            <a:normAutofit/>
          </a:bodyPr>
          <a:lstStyle/>
          <a:p>
            <a:pPr marL="0" marR="0" indent="0" algn="dist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5200" b="0" i="0" u="none" strike="noStrike" kern="1200" cap="none" spc="360" normalizeH="0" baseline="0" noProof="1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itchFamily="18" charset="-122"/>
                <a:cs typeface="+mj-cs"/>
              </a:rPr>
              <a:t>最终评审</a:t>
            </a:r>
            <a:endParaRPr kumimoji="0" lang="zh-CN" altLang="en-US" sz="5200" b="0" i="0" u="none" strike="noStrike" kern="1200" cap="none" spc="360" normalizeH="0" baseline="0" noProof="1">
              <a:solidFill>
                <a:schemeClr val="tx1">
                  <a:lumMod val="85000"/>
                  <a:lumOff val="15000"/>
                </a:schemeClr>
              </a:solidFill>
              <a:uFillTx/>
              <a:latin typeface="Arial" panose="020B0604020202020204" pitchFamily="34" charset="0"/>
              <a:ea typeface="汉仪旗黑-85S" pitchFamily="18" charset="-122"/>
              <a:cs typeface="+mj-cs"/>
            </a:endParaRPr>
          </a:p>
        </p:txBody>
      </p:sp>
      <p:sp>
        <p:nvSpPr>
          <p:cNvPr id="5" name="副标题 4"/>
          <p:cNvSpPr>
            <a:spLocks noGrp="1"/>
          </p:cNvSpPr>
          <p:nvPr>
            <p:ph type="subTitle" idx="14" hasCustomPrompt="1"/>
            <p:custDataLst>
              <p:tags r:id="rId4"/>
            </p:custDataLst>
          </p:nvPr>
        </p:nvSpPr>
        <p:spPr>
          <a:xfrm>
            <a:off x="2190750" y="3943350"/>
            <a:ext cx="4762500" cy="385763"/>
          </a:xfrm>
        </p:spPr>
        <p:txBody>
          <a:bodyPr wrap="square" lIns="0" tIns="0" rIns="0" bIns="0" rtlCol="0" anchor="t" anchorCtr="0">
            <a:normAutofit/>
          </a:bodyPr>
          <a:lstStyle/>
          <a:p>
            <a: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en-US" altLang="en-US" sz="1800" b="0" i="0" u="none" strike="noStrike" kern="1200" cap="none" spc="100" normalizeH="0" baseline="0" noProof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</a:rPr>
              <a:t>G9</a:t>
            </a:r>
            <a:endParaRPr kumimoji="0" lang="en-US" altLang="en-US" sz="1800" b="0" i="0" u="none" strike="noStrike" kern="1200" cap="none" spc="100" normalizeH="0" baseline="0" noProof="1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  <p:custDataLst>
      <p:tags r:id="rId5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/>
              <a:t>用户对界面原型的确认</a:t>
            </a:r>
            <a:endParaRPr lang="zh-CN" altLang="en-US"/>
          </a:p>
        </p:txBody>
      </p:sp>
      <p:pic>
        <p:nvPicPr>
          <p:cNvPr id="7" name="内容占位符 6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484784"/>
            <a:ext cx="5772956" cy="1609950"/>
          </a:xfrm>
        </p:spPr>
      </p:pic>
      <p:sp>
        <p:nvSpPr>
          <p:cNvPr id="8" name="文本框 7"/>
          <p:cNvSpPr txBox="1"/>
          <p:nvPr/>
        </p:nvSpPr>
        <p:spPr>
          <a:xfrm>
            <a:off x="611560" y="1115452"/>
            <a:ext cx="1728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大四：吴同学</a:t>
            </a:r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611560" y="3284984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大一：林同学</a:t>
            </a:r>
            <a:endParaRPr lang="zh-CN" altLang="en-US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3812261"/>
            <a:ext cx="5611008" cy="1886213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/>
              <a:t>SRS(</a:t>
            </a:r>
            <a:r>
              <a:t>软件需求规格说明）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02410" y="829952"/>
            <a:ext cx="8030029" cy="540293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/>
              <a:t>需求中的</a:t>
            </a:r>
            <a:r>
              <a:rPr lang="en-US" altLang="zh-CN"/>
              <a:t>ER</a:t>
            </a:r>
            <a:r>
              <a:t>图和数据字典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563620" y="239395"/>
            <a:ext cx="5415280" cy="318960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3656323"/>
            <a:ext cx="5118980" cy="2894107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/>
              <a:t>总体设计文件</a:t>
            </a:r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547495" y="1268730"/>
            <a:ext cx="7098030" cy="462153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2411" y="404499"/>
            <a:ext cx="8139178" cy="331473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总体设计文件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39876" y="980325"/>
            <a:ext cx="8139178" cy="547317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zh-CN" altLang="en-US" sz="1400" dirty="0"/>
              <a:t>方案选择</a:t>
            </a:r>
            <a:r>
              <a:rPr lang="zh-CN" altLang="en-US" sz="1400" dirty="0">
                <a:sym typeface="Wingdings" panose="05000000000000000000" pitchFamily="2" charset="2"/>
              </a:rPr>
              <a:t>：</a:t>
            </a:r>
            <a:endParaRPr lang="en-US" altLang="zh-CN" dirty="0"/>
          </a:p>
          <a:p>
            <a:pPr marL="0" indent="0" algn="just">
              <a:buNone/>
            </a:pPr>
            <a:r>
              <a:rPr lang="en-US" altLang="zh-CN" kern="100" dirty="0">
                <a:effectLst/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zh-CN" kern="100" dirty="0">
                <a:effectLst/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）低成本方案：</a:t>
            </a:r>
            <a:endParaRPr lang="zh-CN" altLang="zh-CN" kern="100" dirty="0">
              <a:effectLst/>
              <a:latin typeface="Calibri" panose="020F050202020403020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altLang="zh-CN" kern="100" dirty="0">
                <a:effectLst/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  </a:t>
            </a:r>
            <a:r>
              <a:rPr lang="zh-CN" altLang="zh-CN" kern="100" dirty="0">
                <a:effectLst/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制作一个二手交易网站，具有购买，求购，售卖的形式，预设地址，在订单中选择自提或送达，完成同学之间的交易。</a:t>
            </a:r>
            <a:endParaRPr lang="zh-CN" altLang="zh-CN" kern="100" dirty="0">
              <a:effectLst/>
              <a:latin typeface="Calibri" panose="020F050202020403020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altLang="zh-CN" kern="100" dirty="0">
                <a:effectLst/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zh-CN" kern="100" dirty="0">
                <a:effectLst/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）中成本方案：</a:t>
            </a:r>
            <a:endParaRPr lang="zh-CN" altLang="zh-CN" kern="100" dirty="0">
              <a:effectLst/>
              <a:latin typeface="Calibri" panose="020F050202020403020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altLang="zh-CN" kern="100" dirty="0">
                <a:effectLst/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  </a:t>
            </a:r>
            <a:r>
              <a:rPr lang="zh-CN" altLang="zh-CN" kern="100" dirty="0">
                <a:effectLst/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制作一个二手交易小程序，参考淘宝的模式，具有购买，求购，售卖的形式，并通过网上聊天的形式交流，确认砍价、送货自提、确认地点等细节，完成同学之间的交易。</a:t>
            </a:r>
            <a:endParaRPr lang="zh-CN" altLang="zh-CN" kern="100" dirty="0">
              <a:effectLst/>
              <a:latin typeface="Calibri" panose="020F050202020403020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altLang="zh-CN" kern="100" dirty="0">
                <a:effectLst/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zh-CN" kern="100" dirty="0">
                <a:effectLst/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）高成本方案：</a:t>
            </a:r>
            <a:endParaRPr lang="en-US" altLang="zh-CN" kern="100" dirty="0">
              <a:effectLst/>
              <a:latin typeface="Calibri" panose="020F050202020403020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altLang="zh-CN" kern="100" dirty="0"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  </a:t>
            </a:r>
            <a:r>
              <a:rPr lang="zh-CN" altLang="zh-CN" kern="100" dirty="0">
                <a:effectLst/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制作一个二手交易小程序，参考淘宝的模式，具有购买，求购，售卖的形式，并通过网上聊天的形式交流，最后采用线上支付的形式，拉取支付宝或微信的支付手段，通过平台担保，暂时扣下付款，在确认收货后打款，完成同学之间的交易。</a:t>
            </a:r>
            <a:endParaRPr lang="en-US" altLang="zh-CN" kern="100" dirty="0">
              <a:effectLst/>
              <a:latin typeface="Calibri" panose="020F050202020403020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endParaRPr lang="zh-CN" altLang="zh-CN" kern="100" dirty="0">
              <a:effectLst/>
              <a:latin typeface="Calibri" panose="020F050202020403020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zh-CN" altLang="zh-CN" kern="100" dirty="0">
                <a:effectLst/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最终选择中成本方案：</a:t>
            </a:r>
            <a:endParaRPr lang="zh-CN" altLang="zh-CN" kern="100" dirty="0">
              <a:effectLst/>
              <a:latin typeface="Calibri" panose="020F050202020403020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altLang="zh-CN" kern="100" dirty="0"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  </a:t>
            </a:r>
            <a:r>
              <a:rPr lang="zh-CN" altLang="zh-CN" kern="100" dirty="0">
                <a:effectLst/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低成本方案缺少灵活性，没有消息交流的功能极大的限制了买卖的灵活性，且网站形式市场饱和，用户较少，高成本方案需要拉取支付手段，小组无法获得授权，并且无法提供担保，涉及金钱交易及担保，故舍弃。中成本方案具有一定的灵活性，且在技术上实现的可能性较大，故选择中成本方案。</a:t>
            </a:r>
            <a:endParaRPr lang="zh-CN" altLang="zh-CN" kern="100" dirty="0">
              <a:effectLst/>
              <a:latin typeface="Calibri" panose="020F050202020403020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zh-CN" altLang="en-US" sz="1400" dirty="0"/>
          </a:p>
        </p:txBody>
      </p:sp>
    </p:spTree>
    <p:custDataLst>
      <p:tags r:id="rId1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/>
              <a:t>HIPO</a:t>
            </a:r>
            <a:r>
              <a:t>图</a:t>
            </a:r>
          </a:p>
        </p:txBody>
      </p:sp>
      <p:pic>
        <p:nvPicPr>
          <p:cNvPr id="4" name="图片 3" descr="hip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5605" y="1844675"/>
            <a:ext cx="8343265" cy="329819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IPO</a:t>
            </a:r>
            <a:r>
              <a:rPr lang="zh-CN" altLang="en-US" dirty="0"/>
              <a:t>表</a:t>
            </a:r>
            <a:endParaRPr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9" y="829802"/>
            <a:ext cx="2154545" cy="276176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5222" y="836264"/>
            <a:ext cx="2154546" cy="277028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3685" y="838146"/>
            <a:ext cx="2189132" cy="2783752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7" y="3597879"/>
            <a:ext cx="2198237" cy="276176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4798" y="1349382"/>
            <a:ext cx="2619375" cy="448437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295" y="3597878"/>
            <a:ext cx="2198938" cy="276176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3685" y="3621898"/>
            <a:ext cx="2154546" cy="2736304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业务流图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39752" y="404664"/>
            <a:ext cx="6292044" cy="302433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67544" y="3645024"/>
            <a:ext cx="5544616" cy="294245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文本框 7"/>
          <p:cNvSpPr txBox="1"/>
          <p:nvPr/>
        </p:nvSpPr>
        <p:spPr>
          <a:xfrm>
            <a:off x="1187624" y="1052736"/>
            <a:ext cx="36004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系统流程图</a:t>
            </a:r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6660232" y="4377585"/>
            <a:ext cx="28803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数据流程图</a:t>
            </a:r>
            <a:endParaRPr lang="zh-CN" altLang="en-US" dirty="0"/>
          </a:p>
        </p:txBody>
      </p:sp>
    </p:spTree>
    <p:custDataLst>
      <p:tags r:id="rId3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/>
              <a:t>详细设计文件（数据库设计）</a:t>
            </a:r>
            <a:endParaRPr lang="zh-CN" altLang="en-US"/>
          </a:p>
        </p:txBody>
      </p:sp>
      <p:graphicFrame>
        <p:nvGraphicFramePr>
          <p:cNvPr id="7" name="内容占位符 6"/>
          <p:cNvGraphicFramePr>
            <a:graphicFrameLocks noGrp="1"/>
          </p:cNvGraphicFramePr>
          <p:nvPr>
            <p:ph idx="1"/>
          </p:nvPr>
        </p:nvGraphicFramePr>
        <p:xfrm>
          <a:off x="56636" y="1052736"/>
          <a:ext cx="4515363" cy="577137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16251"/>
                <a:gridCol w="599758"/>
                <a:gridCol w="599758"/>
                <a:gridCol w="599758"/>
                <a:gridCol w="715768"/>
                <a:gridCol w="483749"/>
                <a:gridCol w="600321"/>
              </a:tblGrid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effectLst/>
                        </a:rPr>
                        <a:t>名称</a:t>
                      </a:r>
                      <a:endParaRPr lang="zh-CN" sz="105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effectLst/>
                        </a:rPr>
                        <a:t>数据类型</a:t>
                      </a:r>
                      <a:endParaRPr lang="zh-CN" sz="105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effectLst/>
                        </a:rPr>
                        <a:t>格式</a:t>
                      </a:r>
                      <a:endParaRPr lang="zh-CN" sz="105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effectLst/>
                        </a:rPr>
                        <a:t>计量单位</a:t>
                      </a:r>
                      <a:endParaRPr lang="zh-CN" sz="105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effectLst/>
                        </a:rPr>
                        <a:t>可能的枚举</a:t>
                      </a:r>
                      <a:endParaRPr lang="zh-CN" sz="105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effectLst/>
                        </a:rPr>
                        <a:t>精度</a:t>
                      </a:r>
                      <a:endParaRPr lang="zh-CN" sz="105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 dirty="0">
                          <a:effectLst/>
                        </a:rPr>
                        <a:t>优先级</a:t>
                      </a:r>
                      <a:endParaRPr lang="zh-CN" sz="1050" kern="100" dirty="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effectLst/>
                        </a:rPr>
                        <a:t>BookId</a:t>
                      </a:r>
                      <a:endParaRPr lang="zh-CN" sz="105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effectLst/>
                        </a:rPr>
                        <a:t>整数</a:t>
                      </a:r>
                      <a:endParaRPr lang="zh-CN" sz="105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effectLst/>
                        </a:rPr>
                        <a:t>数字</a:t>
                      </a:r>
                      <a:endParaRPr lang="zh-CN" sz="105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effectLst/>
                        </a:rPr>
                        <a:t>/</a:t>
                      </a:r>
                      <a:endParaRPr lang="zh-CN" sz="105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effectLst/>
                        </a:rPr>
                        <a:t>123</a:t>
                      </a:r>
                      <a:endParaRPr lang="zh-CN" sz="105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effectLst/>
                        </a:rPr>
                        <a:t>32</a:t>
                      </a:r>
                      <a:r>
                        <a:rPr lang="zh-CN" sz="1050" kern="100">
                          <a:effectLst/>
                        </a:rPr>
                        <a:t>位</a:t>
                      </a:r>
                      <a:endParaRPr lang="zh-CN" sz="105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effectLst/>
                        </a:rPr>
                        <a:t>高</a:t>
                      </a:r>
                      <a:endParaRPr lang="zh-CN" sz="105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effectLst/>
                        </a:rPr>
                        <a:t>BookName</a:t>
                      </a:r>
                      <a:endParaRPr lang="zh-CN" sz="105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effectLst/>
                        </a:rPr>
                        <a:t>字母数字</a:t>
                      </a:r>
                      <a:endParaRPr lang="zh-CN" sz="105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effectLst/>
                        </a:rPr>
                        <a:t>字符串</a:t>
                      </a:r>
                      <a:endParaRPr lang="zh-CN" sz="105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effectLst/>
                        </a:rPr>
                        <a:t>/</a:t>
                      </a:r>
                      <a:endParaRPr lang="zh-CN" sz="105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effectLst/>
                        </a:rPr>
                        <a:t>char</a:t>
                      </a:r>
                      <a:endParaRPr lang="zh-CN" sz="105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effectLst/>
                        </a:rPr>
                        <a:t>100</a:t>
                      </a:r>
                      <a:r>
                        <a:rPr lang="zh-CN" sz="1050" kern="100">
                          <a:effectLst/>
                        </a:rPr>
                        <a:t>位</a:t>
                      </a:r>
                      <a:endParaRPr lang="zh-CN" sz="105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effectLst/>
                        </a:rPr>
                        <a:t>低</a:t>
                      </a:r>
                      <a:endParaRPr lang="zh-CN" sz="105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effectLst/>
                        </a:rPr>
                        <a:t>State</a:t>
                      </a:r>
                      <a:endParaRPr lang="zh-CN" sz="105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effectLst/>
                        </a:rPr>
                        <a:t>字母数字</a:t>
                      </a:r>
                      <a:endParaRPr lang="zh-CN" sz="105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effectLst/>
                        </a:rPr>
                        <a:t>字符串</a:t>
                      </a:r>
                      <a:endParaRPr lang="zh-CN" sz="105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effectLst/>
                        </a:rPr>
                        <a:t>/</a:t>
                      </a:r>
                      <a:endParaRPr lang="zh-CN" sz="105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effectLst/>
                        </a:rPr>
                        <a:t>在售</a:t>
                      </a:r>
                      <a:endParaRPr lang="zh-CN" sz="105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effectLst/>
                        </a:rPr>
                        <a:t>100</a:t>
                      </a:r>
                      <a:r>
                        <a:rPr lang="zh-CN" sz="1050" kern="100">
                          <a:effectLst/>
                        </a:rPr>
                        <a:t>位</a:t>
                      </a:r>
                      <a:endParaRPr lang="zh-CN" sz="105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effectLst/>
                        </a:rPr>
                        <a:t>中</a:t>
                      </a:r>
                      <a:endParaRPr lang="zh-CN" sz="105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224016"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effectLst/>
                        </a:rPr>
                        <a:t>Price</a:t>
                      </a:r>
                      <a:endParaRPr lang="zh-CN" sz="105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effectLst/>
                        </a:rPr>
                        <a:t>双精度</a:t>
                      </a:r>
                      <a:endParaRPr lang="zh-CN" sz="105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effectLst/>
                        </a:rPr>
                        <a:t>带标点</a:t>
                      </a:r>
                      <a:endParaRPr lang="zh-CN" sz="105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effectLst/>
                        </a:rPr>
                        <a:t>RMB</a:t>
                      </a:r>
                      <a:endParaRPr lang="zh-CN" sz="105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effectLst/>
                        </a:rPr>
                        <a:t>123</a:t>
                      </a:r>
                      <a:endParaRPr lang="zh-CN" sz="105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effectLst/>
                        </a:rPr>
                        <a:t>64</a:t>
                      </a:r>
                      <a:r>
                        <a:rPr lang="zh-CN" sz="1050" kern="100">
                          <a:effectLst/>
                        </a:rPr>
                        <a:t>位</a:t>
                      </a:r>
                      <a:endParaRPr lang="zh-CN" sz="105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effectLst/>
                        </a:rPr>
                        <a:t>低</a:t>
                      </a:r>
                      <a:endParaRPr lang="zh-CN" sz="105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effectLst/>
                        </a:rPr>
                        <a:t>Variety</a:t>
                      </a:r>
                      <a:endParaRPr lang="zh-CN" sz="105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effectLst/>
                        </a:rPr>
                        <a:t>字母数字</a:t>
                      </a:r>
                      <a:endParaRPr lang="zh-CN" sz="105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effectLst/>
                        </a:rPr>
                        <a:t>字符串</a:t>
                      </a:r>
                      <a:endParaRPr lang="zh-CN" sz="105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effectLst/>
                        </a:rPr>
                        <a:t>/</a:t>
                      </a:r>
                      <a:endParaRPr lang="zh-CN" sz="105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effectLst/>
                        </a:rPr>
                        <a:t>计算</a:t>
                      </a:r>
                      <a:endParaRPr lang="zh-CN" sz="105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effectLst/>
                        </a:rPr>
                        <a:t>100</a:t>
                      </a:r>
                      <a:r>
                        <a:rPr lang="zh-CN" sz="1050" kern="100">
                          <a:effectLst/>
                        </a:rPr>
                        <a:t>位</a:t>
                      </a:r>
                      <a:endParaRPr lang="zh-CN" sz="105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effectLst/>
                        </a:rPr>
                        <a:t>低</a:t>
                      </a:r>
                      <a:endParaRPr lang="zh-CN" sz="105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184150"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effectLst/>
                        </a:rPr>
                        <a:t>Userid</a:t>
                      </a:r>
                      <a:endParaRPr lang="zh-CN" sz="105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effectLst/>
                        </a:rPr>
                        <a:t>整数</a:t>
                      </a:r>
                      <a:endParaRPr lang="zh-CN" sz="105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effectLst/>
                        </a:rPr>
                        <a:t>数字</a:t>
                      </a:r>
                      <a:endParaRPr lang="zh-CN" sz="105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effectLst/>
                        </a:rPr>
                        <a:t> </a:t>
                      </a:r>
                      <a:endParaRPr lang="zh-CN" sz="105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effectLst/>
                        </a:rPr>
                        <a:t>23</a:t>
                      </a:r>
                      <a:endParaRPr lang="zh-CN" sz="105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effectLst/>
                        </a:rPr>
                        <a:t>32</a:t>
                      </a:r>
                      <a:r>
                        <a:rPr lang="zh-CN" sz="1050" kern="100">
                          <a:effectLst/>
                        </a:rPr>
                        <a:t>位</a:t>
                      </a:r>
                      <a:endParaRPr lang="zh-CN" sz="105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effectLst/>
                        </a:rPr>
                        <a:t>高</a:t>
                      </a:r>
                      <a:endParaRPr lang="zh-CN" sz="105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effectLst/>
                        </a:rPr>
                        <a:t>UserName</a:t>
                      </a:r>
                      <a:endParaRPr lang="zh-CN" sz="105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effectLst/>
                        </a:rPr>
                        <a:t>字母数字</a:t>
                      </a:r>
                      <a:endParaRPr lang="zh-CN" sz="105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effectLst/>
                        </a:rPr>
                        <a:t>字符串</a:t>
                      </a:r>
                      <a:endParaRPr lang="zh-CN" sz="105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effectLst/>
                        </a:rPr>
                        <a:t>/</a:t>
                      </a:r>
                      <a:endParaRPr lang="zh-CN" sz="105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effectLst/>
                        </a:rPr>
                        <a:t>ALEX</a:t>
                      </a:r>
                      <a:endParaRPr lang="zh-CN" sz="105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effectLst/>
                        </a:rPr>
                        <a:t>100</a:t>
                      </a:r>
                      <a:r>
                        <a:rPr lang="zh-CN" sz="1050" kern="100">
                          <a:effectLst/>
                        </a:rPr>
                        <a:t>位</a:t>
                      </a:r>
                      <a:endParaRPr lang="zh-CN" sz="105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effectLst/>
                        </a:rPr>
                        <a:t>低</a:t>
                      </a:r>
                      <a:endParaRPr lang="zh-CN" sz="105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183515"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effectLst/>
                        </a:rPr>
                        <a:t>PhoneNum</a:t>
                      </a:r>
                      <a:endParaRPr lang="zh-CN" sz="105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effectLst/>
                        </a:rPr>
                        <a:t>字母数字</a:t>
                      </a:r>
                      <a:endParaRPr lang="zh-CN" sz="105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effectLst/>
                        </a:rPr>
                        <a:t>字符串</a:t>
                      </a:r>
                      <a:endParaRPr lang="zh-CN" sz="105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effectLst/>
                        </a:rPr>
                        <a:t>/</a:t>
                      </a:r>
                      <a:endParaRPr lang="zh-CN" sz="105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effectLst/>
                        </a:rPr>
                        <a:t>12345678</a:t>
                      </a:r>
                      <a:endParaRPr lang="zh-CN" sz="105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effectLst/>
                        </a:rPr>
                        <a:t>100</a:t>
                      </a:r>
                      <a:r>
                        <a:rPr lang="zh-CN" sz="1050" kern="100">
                          <a:effectLst/>
                        </a:rPr>
                        <a:t>位</a:t>
                      </a:r>
                      <a:endParaRPr lang="zh-CN" sz="105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effectLst/>
                        </a:rPr>
                        <a:t>低</a:t>
                      </a:r>
                      <a:endParaRPr lang="zh-CN" sz="105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effectLst/>
                        </a:rPr>
                        <a:t>StuNum</a:t>
                      </a:r>
                      <a:endParaRPr lang="zh-CN" sz="105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effectLst/>
                        </a:rPr>
                        <a:t>字母数字</a:t>
                      </a:r>
                      <a:endParaRPr lang="zh-CN" sz="105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effectLst/>
                        </a:rPr>
                        <a:t>字符串</a:t>
                      </a:r>
                      <a:endParaRPr lang="zh-CN" sz="105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effectLst/>
                        </a:rPr>
                        <a:t>/</a:t>
                      </a:r>
                      <a:endParaRPr lang="zh-CN" sz="105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effectLst/>
                        </a:rPr>
                        <a:t>3190</a:t>
                      </a:r>
                      <a:endParaRPr lang="zh-CN" sz="105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effectLst/>
                        </a:rPr>
                        <a:t>100</a:t>
                      </a:r>
                      <a:r>
                        <a:rPr lang="zh-CN" sz="1050" kern="100">
                          <a:effectLst/>
                        </a:rPr>
                        <a:t>位</a:t>
                      </a:r>
                      <a:endParaRPr lang="zh-CN" sz="105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 dirty="0">
                          <a:effectLst/>
                        </a:rPr>
                        <a:t>低</a:t>
                      </a:r>
                      <a:endParaRPr lang="zh-CN" sz="1050" kern="100" dirty="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effectLst/>
                        </a:rPr>
                        <a:t>State</a:t>
                      </a:r>
                      <a:endParaRPr lang="zh-CN" sz="105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effectLst/>
                        </a:rPr>
                        <a:t>字母数字</a:t>
                      </a:r>
                      <a:endParaRPr lang="zh-CN" sz="105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effectLst/>
                        </a:rPr>
                        <a:t>字符串</a:t>
                      </a:r>
                      <a:endParaRPr lang="zh-CN" sz="105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effectLst/>
                        </a:rPr>
                        <a:t>/</a:t>
                      </a:r>
                      <a:endParaRPr lang="zh-CN" sz="105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effectLst/>
                        </a:rPr>
                        <a:t>在校</a:t>
                      </a:r>
                      <a:endParaRPr lang="zh-CN" sz="105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effectLst/>
                        </a:rPr>
                        <a:t>100</a:t>
                      </a:r>
                      <a:r>
                        <a:rPr lang="zh-CN" sz="1050" kern="100">
                          <a:effectLst/>
                        </a:rPr>
                        <a:t>位</a:t>
                      </a:r>
                      <a:endParaRPr lang="zh-CN" sz="105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effectLst/>
                        </a:rPr>
                        <a:t>中</a:t>
                      </a:r>
                      <a:endParaRPr lang="zh-CN" sz="105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effectLst/>
                        </a:rPr>
                        <a:t>OrderId</a:t>
                      </a:r>
                      <a:endParaRPr lang="zh-CN" sz="105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effectLst/>
                        </a:rPr>
                        <a:t>整数</a:t>
                      </a:r>
                      <a:endParaRPr lang="zh-CN" sz="105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effectLst/>
                        </a:rPr>
                        <a:t>数字</a:t>
                      </a:r>
                      <a:endParaRPr lang="zh-CN" sz="105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effectLst/>
                        </a:rPr>
                        <a:t>/</a:t>
                      </a:r>
                      <a:endParaRPr lang="zh-CN" sz="105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effectLst/>
                        </a:rPr>
                        <a:t>123</a:t>
                      </a:r>
                      <a:endParaRPr lang="zh-CN" sz="105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effectLst/>
                        </a:rPr>
                        <a:t>32</a:t>
                      </a:r>
                      <a:r>
                        <a:rPr lang="zh-CN" sz="1050" kern="100">
                          <a:effectLst/>
                        </a:rPr>
                        <a:t>位</a:t>
                      </a:r>
                      <a:endParaRPr lang="zh-CN" sz="105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effectLst/>
                        </a:rPr>
                        <a:t>高</a:t>
                      </a:r>
                      <a:endParaRPr lang="zh-CN" sz="105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effectLst/>
                        </a:rPr>
                        <a:t>OrderDate</a:t>
                      </a:r>
                      <a:endParaRPr lang="zh-CN" sz="105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effectLst/>
                        </a:rPr>
                        <a:t>时间</a:t>
                      </a:r>
                      <a:endParaRPr lang="zh-CN" sz="105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effectLst/>
                        </a:rPr>
                        <a:t>日期</a:t>
                      </a:r>
                      <a:endParaRPr lang="zh-CN" sz="105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effectLst/>
                        </a:rPr>
                        <a:t>秒</a:t>
                      </a:r>
                      <a:endParaRPr lang="zh-CN" sz="105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effectLst/>
                        </a:rPr>
                        <a:t>11.59</a:t>
                      </a:r>
                      <a:endParaRPr lang="zh-CN" sz="105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effectLst/>
                        </a:rPr>
                        <a:t>秒</a:t>
                      </a:r>
                      <a:endParaRPr lang="zh-CN" sz="105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effectLst/>
                        </a:rPr>
                        <a:t>低</a:t>
                      </a:r>
                      <a:endParaRPr lang="zh-CN" sz="105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184150"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effectLst/>
                        </a:rPr>
                        <a:t>OrderAdress</a:t>
                      </a:r>
                      <a:endParaRPr lang="zh-CN" sz="105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effectLst/>
                        </a:rPr>
                        <a:t>字母数字</a:t>
                      </a:r>
                      <a:endParaRPr lang="zh-CN" sz="105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effectLst/>
                        </a:rPr>
                        <a:t>字符串</a:t>
                      </a:r>
                      <a:endParaRPr lang="zh-CN" sz="105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effectLst/>
                        </a:rPr>
                        <a:t>/</a:t>
                      </a:r>
                      <a:endParaRPr lang="zh-CN" sz="105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effectLst/>
                        </a:rPr>
                        <a:t>湖州街</a:t>
                      </a:r>
                      <a:r>
                        <a:rPr lang="en-US" sz="1050" kern="100">
                          <a:effectLst/>
                        </a:rPr>
                        <a:t>1</a:t>
                      </a:r>
                      <a:r>
                        <a:rPr lang="zh-CN" sz="1050" kern="100">
                          <a:effectLst/>
                        </a:rPr>
                        <a:t>号</a:t>
                      </a:r>
                      <a:endParaRPr lang="zh-CN" sz="105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 dirty="0">
                          <a:effectLst/>
                        </a:rPr>
                        <a:t>100</a:t>
                      </a:r>
                      <a:r>
                        <a:rPr lang="zh-CN" sz="1050" kern="100" dirty="0">
                          <a:effectLst/>
                        </a:rPr>
                        <a:t>位</a:t>
                      </a:r>
                      <a:endParaRPr lang="zh-CN" sz="1050" kern="100" dirty="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effectLst/>
                        </a:rPr>
                        <a:t>低</a:t>
                      </a:r>
                      <a:endParaRPr lang="zh-CN" sz="105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effectLst/>
                        </a:rPr>
                        <a:t>OrderNum</a:t>
                      </a:r>
                      <a:endParaRPr lang="zh-CN" sz="105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effectLst/>
                        </a:rPr>
                        <a:t>字母数字</a:t>
                      </a:r>
                      <a:endParaRPr lang="zh-CN" sz="105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effectLst/>
                        </a:rPr>
                        <a:t>字符串</a:t>
                      </a:r>
                      <a:endParaRPr lang="zh-CN" sz="105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effectLst/>
                        </a:rPr>
                        <a:t>/</a:t>
                      </a:r>
                      <a:endParaRPr lang="zh-CN" sz="105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effectLst/>
                        </a:rPr>
                        <a:t>78</a:t>
                      </a:r>
                      <a:endParaRPr lang="zh-CN" sz="105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effectLst/>
                        </a:rPr>
                        <a:t>100</a:t>
                      </a:r>
                      <a:r>
                        <a:rPr lang="zh-CN" sz="1050" kern="100">
                          <a:effectLst/>
                        </a:rPr>
                        <a:t>位</a:t>
                      </a:r>
                      <a:endParaRPr lang="zh-CN" sz="105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effectLst/>
                        </a:rPr>
                        <a:t>低</a:t>
                      </a:r>
                      <a:endParaRPr lang="zh-CN" sz="105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effectLst/>
                        </a:rPr>
                        <a:t>OrderMoney</a:t>
                      </a:r>
                      <a:endParaRPr lang="zh-CN" sz="105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effectLst/>
                        </a:rPr>
                        <a:t>整数</a:t>
                      </a:r>
                      <a:endParaRPr lang="zh-CN" sz="105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effectLst/>
                        </a:rPr>
                        <a:t>带标点</a:t>
                      </a:r>
                      <a:endParaRPr lang="zh-CN" sz="105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effectLst/>
                        </a:rPr>
                        <a:t>RMB</a:t>
                      </a:r>
                      <a:endParaRPr lang="zh-CN" sz="105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effectLst/>
                        </a:rPr>
                        <a:t>123</a:t>
                      </a:r>
                      <a:endParaRPr lang="zh-CN" sz="105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effectLst/>
                        </a:rPr>
                        <a:t>64</a:t>
                      </a:r>
                      <a:r>
                        <a:rPr lang="zh-CN" sz="1050" kern="100">
                          <a:effectLst/>
                        </a:rPr>
                        <a:t>位</a:t>
                      </a:r>
                      <a:endParaRPr lang="zh-CN" sz="105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effectLst/>
                        </a:rPr>
                        <a:t>低</a:t>
                      </a:r>
                      <a:endParaRPr lang="zh-CN" sz="105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242570"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effectLst/>
                        </a:rPr>
                        <a:t>MessageId</a:t>
                      </a:r>
                      <a:endParaRPr lang="zh-CN" sz="105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effectLst/>
                        </a:rPr>
                        <a:t>双精度</a:t>
                      </a:r>
                      <a:endParaRPr lang="zh-CN" sz="105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effectLst/>
                        </a:rPr>
                        <a:t>数字</a:t>
                      </a:r>
                      <a:endParaRPr lang="zh-CN" sz="105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effectLst/>
                        </a:rPr>
                        <a:t>/</a:t>
                      </a:r>
                      <a:endParaRPr lang="zh-CN" sz="105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effectLst/>
                        </a:rPr>
                        <a:t>46</a:t>
                      </a:r>
                      <a:endParaRPr lang="zh-CN" sz="105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effectLst/>
                        </a:rPr>
                        <a:t>64</a:t>
                      </a:r>
                      <a:r>
                        <a:rPr lang="zh-CN" sz="1050" kern="100">
                          <a:effectLst/>
                        </a:rPr>
                        <a:t>位</a:t>
                      </a:r>
                      <a:endParaRPr lang="zh-CN" sz="105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effectLst/>
                        </a:rPr>
                        <a:t>高</a:t>
                      </a:r>
                      <a:endParaRPr lang="zh-CN" sz="105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effectLst/>
                        </a:rPr>
                        <a:t>MessageText</a:t>
                      </a:r>
                      <a:endParaRPr lang="zh-CN" sz="105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effectLst/>
                        </a:rPr>
                        <a:t>字母数字</a:t>
                      </a:r>
                      <a:endParaRPr lang="zh-CN" sz="105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effectLst/>
                        </a:rPr>
                        <a:t>字符串</a:t>
                      </a:r>
                      <a:endParaRPr lang="zh-CN" sz="105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effectLst/>
                        </a:rPr>
                        <a:t>/</a:t>
                      </a:r>
                      <a:endParaRPr lang="zh-CN" sz="105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effectLst/>
                        </a:rPr>
                        <a:t>在？</a:t>
                      </a:r>
                      <a:endParaRPr lang="zh-CN" sz="105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effectLst/>
                        </a:rPr>
                        <a:t>100</a:t>
                      </a:r>
                      <a:r>
                        <a:rPr lang="zh-CN" sz="1050" kern="100">
                          <a:effectLst/>
                        </a:rPr>
                        <a:t>位</a:t>
                      </a:r>
                      <a:endParaRPr lang="zh-CN" sz="105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effectLst/>
                        </a:rPr>
                        <a:t>低</a:t>
                      </a:r>
                      <a:endParaRPr lang="zh-CN" sz="105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effectLst/>
                        </a:rPr>
                        <a:t>Time</a:t>
                      </a:r>
                      <a:endParaRPr lang="zh-CN" sz="105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effectLst/>
                        </a:rPr>
                        <a:t>时间</a:t>
                      </a:r>
                      <a:endParaRPr lang="zh-CN" sz="105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effectLst/>
                        </a:rPr>
                        <a:t>日期</a:t>
                      </a:r>
                      <a:endParaRPr lang="zh-CN" sz="105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effectLst/>
                        </a:rPr>
                        <a:t>秒</a:t>
                      </a:r>
                      <a:endParaRPr lang="zh-CN" sz="105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effectLst/>
                        </a:rPr>
                        <a:t>11.58</a:t>
                      </a:r>
                      <a:endParaRPr lang="zh-CN" sz="105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effectLst/>
                        </a:rPr>
                        <a:t>秒</a:t>
                      </a:r>
                      <a:endParaRPr lang="zh-CN" sz="105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effectLst/>
                        </a:rPr>
                        <a:t>低</a:t>
                      </a:r>
                      <a:endParaRPr lang="zh-CN" sz="105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effectLst/>
                        </a:rPr>
                        <a:t>BookText</a:t>
                      </a:r>
                      <a:endParaRPr lang="zh-CN" sz="105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effectLst/>
                        </a:rPr>
                        <a:t>字母数字</a:t>
                      </a:r>
                      <a:endParaRPr lang="zh-CN" sz="105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effectLst/>
                        </a:rPr>
                        <a:t>字符串</a:t>
                      </a:r>
                      <a:endParaRPr lang="zh-CN" sz="105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effectLst/>
                        </a:rPr>
                        <a:t>/</a:t>
                      </a:r>
                      <a:endParaRPr lang="zh-CN" sz="105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effectLst/>
                        </a:rPr>
                        <a:t>本书是</a:t>
                      </a:r>
                      <a:r>
                        <a:rPr lang="en-US" sz="1050" kern="100">
                          <a:effectLst/>
                        </a:rPr>
                        <a:t>,,</a:t>
                      </a:r>
                      <a:endParaRPr lang="zh-CN" sz="105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effectLst/>
                        </a:rPr>
                        <a:t>100</a:t>
                      </a:r>
                      <a:r>
                        <a:rPr lang="zh-CN" sz="1050" kern="100">
                          <a:effectLst/>
                        </a:rPr>
                        <a:t>位</a:t>
                      </a:r>
                      <a:endParaRPr lang="zh-CN" sz="105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effectLst/>
                        </a:rPr>
                        <a:t>低</a:t>
                      </a:r>
                      <a:endParaRPr lang="zh-CN" sz="105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effectLst/>
                        </a:rPr>
                        <a:t>College</a:t>
                      </a:r>
                      <a:endParaRPr lang="zh-CN" sz="105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effectLst/>
                        </a:rPr>
                        <a:t>字母数字</a:t>
                      </a:r>
                      <a:endParaRPr lang="zh-CN" sz="105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effectLst/>
                        </a:rPr>
                        <a:t>字符串</a:t>
                      </a:r>
                      <a:endParaRPr lang="zh-CN" sz="105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effectLst/>
                        </a:rPr>
                        <a:t>/</a:t>
                      </a:r>
                      <a:endParaRPr lang="zh-CN" sz="105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effectLst/>
                        </a:rPr>
                        <a:t>计算学院</a:t>
                      </a:r>
                      <a:endParaRPr lang="zh-CN" sz="105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effectLst/>
                        </a:rPr>
                        <a:t>100</a:t>
                      </a:r>
                      <a:r>
                        <a:rPr lang="zh-CN" sz="1050" kern="100">
                          <a:effectLst/>
                        </a:rPr>
                        <a:t>位</a:t>
                      </a:r>
                      <a:endParaRPr lang="zh-CN" sz="105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 dirty="0">
                          <a:effectLst/>
                        </a:rPr>
                        <a:t>低</a:t>
                      </a:r>
                      <a:endParaRPr lang="zh-CN" sz="1050" kern="100" dirty="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graphicFrame>
        <p:nvGraphicFramePr>
          <p:cNvPr id="8" name="表格 7"/>
          <p:cNvGraphicFramePr>
            <a:graphicFrameLocks noGrp="1"/>
          </p:cNvGraphicFramePr>
          <p:nvPr/>
        </p:nvGraphicFramePr>
        <p:xfrm>
          <a:off x="4788024" y="1268760"/>
          <a:ext cx="3960441" cy="476859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03647"/>
                <a:gridCol w="526050"/>
                <a:gridCol w="526050"/>
                <a:gridCol w="526050"/>
                <a:gridCol w="627802"/>
                <a:gridCol w="424298"/>
                <a:gridCol w="526544"/>
              </a:tblGrid>
              <a:tr h="340614"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effectLst/>
                        </a:rPr>
                        <a:t>名称</a:t>
                      </a:r>
                      <a:endParaRPr lang="zh-CN" sz="105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effectLst/>
                        </a:rPr>
                        <a:t>数据类型</a:t>
                      </a:r>
                      <a:endParaRPr lang="zh-CN" sz="105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effectLst/>
                        </a:rPr>
                        <a:t>格式</a:t>
                      </a:r>
                      <a:endParaRPr lang="zh-CN" sz="105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 dirty="0">
                          <a:effectLst/>
                        </a:rPr>
                        <a:t>计量单位</a:t>
                      </a:r>
                      <a:endParaRPr lang="zh-CN" sz="1050" kern="100" dirty="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effectLst/>
                        </a:rPr>
                        <a:t>可能的枚举</a:t>
                      </a:r>
                      <a:endParaRPr lang="zh-CN" sz="105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effectLst/>
                        </a:rPr>
                        <a:t>精度</a:t>
                      </a:r>
                      <a:endParaRPr lang="zh-CN" sz="105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 dirty="0">
                          <a:effectLst/>
                        </a:rPr>
                        <a:t>优先级</a:t>
                      </a:r>
                      <a:endParaRPr lang="zh-CN" sz="1050" kern="100" dirty="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170307"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effectLst/>
                        </a:rPr>
                        <a:t>Stock</a:t>
                      </a:r>
                      <a:endParaRPr lang="zh-CN" sz="105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effectLst/>
                        </a:rPr>
                        <a:t>整数</a:t>
                      </a:r>
                      <a:endParaRPr lang="zh-CN" sz="105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effectLst/>
                        </a:rPr>
                        <a:t>数字</a:t>
                      </a:r>
                      <a:endParaRPr lang="zh-CN" sz="105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effectLst/>
                        </a:rPr>
                        <a:t>本</a:t>
                      </a:r>
                      <a:endParaRPr lang="zh-CN" sz="105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effectLst/>
                        </a:rPr>
                        <a:t>4</a:t>
                      </a:r>
                      <a:endParaRPr lang="zh-CN" sz="105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effectLst/>
                        </a:rPr>
                        <a:t>32</a:t>
                      </a:r>
                      <a:r>
                        <a:rPr lang="zh-CN" sz="1050" kern="100">
                          <a:effectLst/>
                        </a:rPr>
                        <a:t>位</a:t>
                      </a:r>
                      <a:endParaRPr lang="zh-CN" sz="105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effectLst/>
                        </a:rPr>
                        <a:t>低</a:t>
                      </a:r>
                      <a:endParaRPr lang="zh-CN" sz="105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170307"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effectLst/>
                        </a:rPr>
                        <a:t>RptTimes</a:t>
                      </a:r>
                      <a:endParaRPr lang="zh-CN" sz="105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effectLst/>
                        </a:rPr>
                        <a:t>整数</a:t>
                      </a:r>
                      <a:endParaRPr lang="zh-CN" sz="105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effectLst/>
                        </a:rPr>
                        <a:t>数字</a:t>
                      </a:r>
                      <a:endParaRPr lang="zh-CN" sz="105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 dirty="0">
                          <a:effectLst/>
                        </a:rPr>
                        <a:t>次</a:t>
                      </a:r>
                      <a:endParaRPr lang="zh-CN" sz="1050" kern="100" dirty="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effectLst/>
                        </a:rPr>
                        <a:t>3</a:t>
                      </a:r>
                      <a:endParaRPr lang="zh-CN" sz="105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effectLst/>
                        </a:rPr>
                        <a:t>32</a:t>
                      </a:r>
                      <a:r>
                        <a:rPr lang="zh-CN" sz="1050" kern="100">
                          <a:effectLst/>
                        </a:rPr>
                        <a:t>位</a:t>
                      </a:r>
                      <a:endParaRPr lang="zh-CN" sz="105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effectLst/>
                        </a:rPr>
                        <a:t>中</a:t>
                      </a:r>
                      <a:endParaRPr lang="zh-CN" sz="105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170307"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effectLst/>
                        </a:rPr>
                        <a:t>BookImg</a:t>
                      </a:r>
                      <a:endParaRPr lang="zh-CN" sz="105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effectLst/>
                        </a:rPr>
                        <a:t>媒体</a:t>
                      </a:r>
                      <a:endParaRPr lang="zh-CN" sz="105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effectLst/>
                        </a:rPr>
                        <a:t>图片</a:t>
                      </a:r>
                      <a:endParaRPr lang="zh-CN" sz="105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effectLst/>
                        </a:rPr>
                        <a:t>/</a:t>
                      </a:r>
                      <a:endParaRPr lang="zh-CN" sz="105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effectLst/>
                        </a:rPr>
                        <a:t>xxx.jpg</a:t>
                      </a:r>
                      <a:endParaRPr lang="zh-CN" sz="105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effectLst/>
                        </a:rPr>
                        <a:t>/</a:t>
                      </a:r>
                      <a:endParaRPr lang="zh-CN" sz="105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effectLst/>
                        </a:rPr>
                        <a:t>低</a:t>
                      </a:r>
                      <a:endParaRPr lang="zh-CN" sz="105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40614"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effectLst/>
                        </a:rPr>
                        <a:t>Pwd</a:t>
                      </a:r>
                      <a:endParaRPr lang="zh-CN" sz="105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effectLst/>
                        </a:rPr>
                        <a:t>字母数字</a:t>
                      </a:r>
                      <a:endParaRPr lang="zh-CN" sz="105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 dirty="0">
                          <a:effectLst/>
                        </a:rPr>
                        <a:t>字符串</a:t>
                      </a:r>
                      <a:endParaRPr lang="zh-CN" sz="1050" kern="100" dirty="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effectLst/>
                        </a:rPr>
                        <a:t>/</a:t>
                      </a:r>
                      <a:endParaRPr lang="zh-CN" sz="105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effectLst/>
                        </a:rPr>
                        <a:t>Hzgsa</a:t>
                      </a:r>
                      <a:endParaRPr lang="zh-CN" sz="105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effectLst/>
                        </a:rPr>
                        <a:t>100</a:t>
                      </a:r>
                      <a:r>
                        <a:rPr lang="zh-CN" sz="1050" kern="100">
                          <a:effectLst/>
                        </a:rPr>
                        <a:t>位</a:t>
                      </a:r>
                      <a:endParaRPr lang="zh-CN" sz="105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effectLst/>
                        </a:rPr>
                        <a:t>低</a:t>
                      </a:r>
                      <a:endParaRPr lang="zh-CN" sz="105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40614"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effectLst/>
                        </a:rPr>
                        <a:t>URptTimes</a:t>
                      </a:r>
                      <a:endParaRPr lang="zh-CN" sz="105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effectLst/>
                        </a:rPr>
                        <a:t>整数</a:t>
                      </a:r>
                      <a:endParaRPr lang="zh-CN" sz="105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effectLst/>
                        </a:rPr>
                        <a:t>数字</a:t>
                      </a:r>
                      <a:endParaRPr lang="zh-CN" sz="105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effectLst/>
                        </a:rPr>
                        <a:t>次</a:t>
                      </a:r>
                      <a:endParaRPr lang="zh-CN" sz="105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effectLst/>
                        </a:rPr>
                        <a:t>2</a:t>
                      </a:r>
                      <a:endParaRPr lang="zh-CN" sz="105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effectLst/>
                        </a:rPr>
                        <a:t>32</a:t>
                      </a:r>
                      <a:r>
                        <a:rPr lang="zh-CN" sz="1050" kern="100">
                          <a:effectLst/>
                        </a:rPr>
                        <a:t>位</a:t>
                      </a:r>
                      <a:endParaRPr lang="zh-CN" sz="105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effectLst/>
                        </a:rPr>
                        <a:t>低</a:t>
                      </a:r>
                      <a:endParaRPr lang="zh-CN" sz="105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40614"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effectLst/>
                        </a:rPr>
                        <a:t>UserAddress</a:t>
                      </a:r>
                      <a:endParaRPr lang="zh-CN" sz="105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effectLst/>
                        </a:rPr>
                        <a:t>字母数字</a:t>
                      </a:r>
                      <a:endParaRPr lang="zh-CN" sz="105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effectLst/>
                        </a:rPr>
                        <a:t>字符串</a:t>
                      </a:r>
                      <a:endParaRPr lang="zh-CN" sz="105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effectLst/>
                        </a:rPr>
                        <a:t>/</a:t>
                      </a:r>
                      <a:endParaRPr lang="zh-CN" sz="105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effectLst/>
                        </a:rPr>
                        <a:t>求真</a:t>
                      </a:r>
                      <a:endParaRPr lang="zh-CN" sz="105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effectLst/>
                        </a:rPr>
                        <a:t>100</a:t>
                      </a:r>
                      <a:r>
                        <a:rPr lang="zh-CN" sz="1050" kern="100">
                          <a:effectLst/>
                        </a:rPr>
                        <a:t>位</a:t>
                      </a:r>
                      <a:endParaRPr lang="zh-CN" sz="105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effectLst/>
                        </a:rPr>
                        <a:t>低</a:t>
                      </a:r>
                      <a:endParaRPr lang="zh-CN" sz="105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40614"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effectLst/>
                        </a:rPr>
                        <a:t>Propeerty</a:t>
                      </a:r>
                      <a:endParaRPr lang="zh-CN" sz="105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effectLst/>
                        </a:rPr>
                        <a:t>字母数字</a:t>
                      </a:r>
                      <a:endParaRPr lang="zh-CN" sz="105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effectLst/>
                        </a:rPr>
                        <a:t>字符串</a:t>
                      </a:r>
                      <a:endParaRPr lang="zh-CN" sz="105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 dirty="0">
                          <a:effectLst/>
                        </a:rPr>
                        <a:t>/</a:t>
                      </a:r>
                      <a:endParaRPr lang="zh-CN" sz="1050" kern="100" dirty="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effectLst/>
                        </a:rPr>
                        <a:t>管理员</a:t>
                      </a:r>
                      <a:endParaRPr lang="zh-CN" sz="105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effectLst/>
                        </a:rPr>
                        <a:t>100</a:t>
                      </a:r>
                      <a:r>
                        <a:rPr lang="zh-CN" sz="1050" kern="100">
                          <a:effectLst/>
                        </a:rPr>
                        <a:t>位</a:t>
                      </a:r>
                      <a:endParaRPr lang="zh-CN" sz="105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effectLst/>
                        </a:rPr>
                        <a:t>低</a:t>
                      </a:r>
                      <a:endParaRPr lang="zh-CN" sz="105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40614"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effectLst/>
                        </a:rPr>
                        <a:t>OrderText</a:t>
                      </a:r>
                      <a:endParaRPr lang="zh-CN" sz="105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effectLst/>
                        </a:rPr>
                        <a:t>字母数字</a:t>
                      </a:r>
                      <a:endParaRPr lang="zh-CN" sz="105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effectLst/>
                        </a:rPr>
                        <a:t>字符串</a:t>
                      </a:r>
                      <a:endParaRPr lang="zh-CN" sz="105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effectLst/>
                        </a:rPr>
                        <a:t>/</a:t>
                      </a:r>
                      <a:endParaRPr lang="zh-CN" sz="105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effectLst/>
                        </a:rPr>
                        <a:t>..</a:t>
                      </a:r>
                      <a:endParaRPr lang="zh-CN" sz="105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effectLst/>
                        </a:rPr>
                        <a:t>100</a:t>
                      </a:r>
                      <a:r>
                        <a:rPr lang="zh-CN" sz="1050" kern="100">
                          <a:effectLst/>
                        </a:rPr>
                        <a:t>位</a:t>
                      </a:r>
                      <a:endParaRPr lang="zh-CN" sz="105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effectLst/>
                        </a:rPr>
                        <a:t>低</a:t>
                      </a:r>
                      <a:endParaRPr lang="zh-CN" sz="105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170307"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effectLst/>
                        </a:rPr>
                        <a:t>YourId</a:t>
                      </a:r>
                      <a:endParaRPr lang="zh-CN" sz="105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effectLst/>
                        </a:rPr>
                        <a:t>整数</a:t>
                      </a:r>
                      <a:endParaRPr lang="zh-CN" sz="105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effectLst/>
                        </a:rPr>
                        <a:t>数字</a:t>
                      </a:r>
                      <a:endParaRPr lang="zh-CN" sz="105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effectLst/>
                        </a:rPr>
                        <a:t>/</a:t>
                      </a:r>
                      <a:endParaRPr lang="zh-CN" sz="105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effectLst/>
                        </a:rPr>
                        <a:t>3190</a:t>
                      </a:r>
                      <a:endParaRPr lang="zh-CN" sz="105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effectLst/>
                        </a:rPr>
                        <a:t>32</a:t>
                      </a:r>
                      <a:r>
                        <a:rPr lang="zh-CN" sz="1050" kern="100">
                          <a:effectLst/>
                        </a:rPr>
                        <a:t>位</a:t>
                      </a:r>
                      <a:endParaRPr lang="zh-CN" sz="105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effectLst/>
                        </a:rPr>
                        <a:t>低</a:t>
                      </a:r>
                      <a:endParaRPr lang="zh-CN" sz="105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40614"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effectLst/>
                        </a:rPr>
                        <a:t>FeedBackId</a:t>
                      </a:r>
                      <a:endParaRPr lang="zh-CN" sz="105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effectLst/>
                        </a:rPr>
                        <a:t>整数</a:t>
                      </a:r>
                      <a:endParaRPr lang="zh-CN" sz="105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effectLst/>
                        </a:rPr>
                        <a:t>数字</a:t>
                      </a:r>
                      <a:endParaRPr lang="zh-CN" sz="105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effectLst/>
                        </a:rPr>
                        <a:t>次</a:t>
                      </a:r>
                      <a:endParaRPr lang="zh-CN" sz="105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effectLst/>
                        </a:rPr>
                        <a:t>2</a:t>
                      </a:r>
                      <a:endParaRPr lang="zh-CN" sz="105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effectLst/>
                        </a:rPr>
                        <a:t>32</a:t>
                      </a:r>
                      <a:r>
                        <a:rPr lang="zh-CN" sz="1050" kern="100">
                          <a:effectLst/>
                        </a:rPr>
                        <a:t>位</a:t>
                      </a:r>
                      <a:endParaRPr lang="zh-CN" sz="105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effectLst/>
                        </a:rPr>
                        <a:t>低</a:t>
                      </a:r>
                      <a:endParaRPr lang="zh-CN" sz="105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40614"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effectLst/>
                        </a:rPr>
                        <a:t>FeedBackText</a:t>
                      </a:r>
                      <a:endParaRPr lang="zh-CN" sz="105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effectLst/>
                        </a:rPr>
                        <a:t>字母数字</a:t>
                      </a:r>
                      <a:endParaRPr lang="zh-CN" sz="105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effectLst/>
                        </a:rPr>
                        <a:t>字符串</a:t>
                      </a:r>
                      <a:endParaRPr lang="zh-CN" sz="105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effectLst/>
                        </a:rPr>
                        <a:t>/</a:t>
                      </a:r>
                      <a:endParaRPr lang="zh-CN" sz="105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effectLst/>
                        </a:rPr>
                        <a:t>这本是</a:t>
                      </a:r>
                      <a:r>
                        <a:rPr lang="en-US" sz="1050" kern="100">
                          <a:effectLst/>
                        </a:rPr>
                        <a:t>,,</a:t>
                      </a:r>
                      <a:endParaRPr lang="zh-CN" sz="105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effectLst/>
                        </a:rPr>
                        <a:t>100</a:t>
                      </a:r>
                      <a:r>
                        <a:rPr lang="zh-CN" sz="1050" kern="100">
                          <a:effectLst/>
                        </a:rPr>
                        <a:t>位</a:t>
                      </a:r>
                      <a:endParaRPr lang="zh-CN" sz="105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effectLst/>
                        </a:rPr>
                        <a:t>低</a:t>
                      </a:r>
                      <a:endParaRPr lang="zh-CN" sz="105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40614"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effectLst/>
                        </a:rPr>
                        <a:t>FeedBackVariety</a:t>
                      </a:r>
                      <a:endParaRPr lang="zh-CN" sz="105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effectLst/>
                        </a:rPr>
                        <a:t>字母数字</a:t>
                      </a:r>
                      <a:endParaRPr lang="zh-CN" sz="105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effectLst/>
                        </a:rPr>
                        <a:t>字符串</a:t>
                      </a:r>
                      <a:endParaRPr lang="zh-CN" sz="105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effectLst/>
                        </a:rPr>
                        <a:t>/</a:t>
                      </a:r>
                      <a:endParaRPr lang="zh-CN" sz="105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effectLst/>
                        </a:rPr>
                        <a:t>反馈类型</a:t>
                      </a:r>
                      <a:endParaRPr lang="zh-CN" sz="105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effectLst/>
                        </a:rPr>
                        <a:t>100</a:t>
                      </a:r>
                      <a:r>
                        <a:rPr lang="zh-CN" sz="1050" kern="100">
                          <a:effectLst/>
                        </a:rPr>
                        <a:t>位</a:t>
                      </a:r>
                      <a:endParaRPr lang="zh-CN" sz="105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effectLst/>
                        </a:rPr>
                        <a:t>低</a:t>
                      </a:r>
                      <a:endParaRPr lang="zh-CN" sz="105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170307"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effectLst/>
                        </a:rPr>
                        <a:t>BRptId</a:t>
                      </a:r>
                      <a:endParaRPr lang="zh-CN" sz="105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effectLst/>
                        </a:rPr>
                        <a:t>整数</a:t>
                      </a:r>
                      <a:endParaRPr lang="zh-CN" sz="105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effectLst/>
                        </a:rPr>
                        <a:t>数字</a:t>
                      </a:r>
                      <a:endParaRPr lang="zh-CN" sz="105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effectLst/>
                        </a:rPr>
                        <a:t>/</a:t>
                      </a:r>
                      <a:endParaRPr lang="zh-CN" sz="105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effectLst/>
                        </a:rPr>
                        <a:t>3</a:t>
                      </a:r>
                      <a:endParaRPr lang="zh-CN" sz="105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effectLst/>
                        </a:rPr>
                        <a:t>32</a:t>
                      </a:r>
                      <a:r>
                        <a:rPr lang="zh-CN" sz="1050" kern="100">
                          <a:effectLst/>
                        </a:rPr>
                        <a:t>位</a:t>
                      </a:r>
                      <a:endParaRPr lang="zh-CN" sz="105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effectLst/>
                        </a:rPr>
                        <a:t>低</a:t>
                      </a:r>
                      <a:endParaRPr lang="zh-CN" sz="105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40614"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effectLst/>
                        </a:rPr>
                        <a:t>BRptText</a:t>
                      </a:r>
                      <a:endParaRPr lang="zh-CN" sz="105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effectLst/>
                        </a:rPr>
                        <a:t>字母数字</a:t>
                      </a:r>
                      <a:endParaRPr lang="zh-CN" sz="105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effectLst/>
                        </a:rPr>
                        <a:t>字符串</a:t>
                      </a:r>
                      <a:endParaRPr lang="zh-CN" sz="105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effectLst/>
                        </a:rPr>
                        <a:t>/</a:t>
                      </a:r>
                      <a:endParaRPr lang="zh-CN" sz="105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effectLst/>
                        </a:rPr>
                        <a:t>..</a:t>
                      </a:r>
                      <a:endParaRPr lang="zh-CN" sz="105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effectLst/>
                        </a:rPr>
                        <a:t>100</a:t>
                      </a:r>
                      <a:r>
                        <a:rPr lang="zh-CN" sz="1050" kern="100">
                          <a:effectLst/>
                        </a:rPr>
                        <a:t>位</a:t>
                      </a:r>
                      <a:endParaRPr lang="zh-CN" sz="105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effectLst/>
                        </a:rPr>
                        <a:t>低</a:t>
                      </a:r>
                      <a:endParaRPr lang="zh-CN" sz="105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170307"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effectLst/>
                        </a:rPr>
                        <a:t>URptId</a:t>
                      </a:r>
                      <a:endParaRPr lang="zh-CN" sz="105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effectLst/>
                        </a:rPr>
                        <a:t>整数</a:t>
                      </a:r>
                      <a:endParaRPr lang="zh-CN" sz="105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effectLst/>
                        </a:rPr>
                        <a:t>数字</a:t>
                      </a:r>
                      <a:endParaRPr lang="zh-CN" sz="105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effectLst/>
                        </a:rPr>
                        <a:t>/</a:t>
                      </a:r>
                      <a:endParaRPr lang="zh-CN" sz="105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effectLst/>
                        </a:rPr>
                        <a:t>9</a:t>
                      </a:r>
                      <a:endParaRPr lang="zh-CN" sz="105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effectLst/>
                        </a:rPr>
                        <a:t>32</a:t>
                      </a:r>
                      <a:r>
                        <a:rPr lang="zh-CN" sz="1050" kern="100">
                          <a:effectLst/>
                        </a:rPr>
                        <a:t>位</a:t>
                      </a:r>
                      <a:endParaRPr lang="zh-CN" sz="105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effectLst/>
                        </a:rPr>
                        <a:t>低</a:t>
                      </a:r>
                      <a:endParaRPr lang="zh-CN" sz="105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40614"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effectLst/>
                        </a:rPr>
                        <a:t>URptText</a:t>
                      </a:r>
                      <a:endParaRPr lang="zh-CN" sz="105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effectLst/>
                        </a:rPr>
                        <a:t>字母数字</a:t>
                      </a:r>
                      <a:endParaRPr lang="zh-CN" sz="105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effectLst/>
                        </a:rPr>
                        <a:t>字符串</a:t>
                      </a:r>
                      <a:endParaRPr lang="zh-CN" sz="105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effectLst/>
                        </a:rPr>
                        <a:t>/</a:t>
                      </a:r>
                      <a:endParaRPr lang="zh-CN" sz="105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effectLst/>
                        </a:rPr>
                        <a:t>..</a:t>
                      </a:r>
                      <a:endParaRPr lang="zh-CN" sz="105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effectLst/>
                        </a:rPr>
                        <a:t>100</a:t>
                      </a:r>
                      <a:r>
                        <a:rPr lang="zh-CN" sz="1050" kern="100">
                          <a:effectLst/>
                        </a:rPr>
                        <a:t>位</a:t>
                      </a:r>
                      <a:endParaRPr lang="zh-CN" sz="105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 dirty="0">
                          <a:effectLst/>
                        </a:rPr>
                        <a:t>低</a:t>
                      </a:r>
                      <a:endParaRPr lang="zh-CN" sz="1050" kern="100" dirty="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custDataLst>
      <p:tags r:id="rId1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/>
              <a:t>详细设计文件（界面原型设计）</a:t>
            </a:r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827584" y="975859"/>
            <a:ext cx="76331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墨刀详情https://modao.cc/app/edb7d72f48d170ce7c4e281307e21b9481d1cbae</a:t>
            </a:r>
            <a:endParaRPr lang="zh-CN" altLang="en-US" dirty="0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218" y="1807721"/>
            <a:ext cx="4359176" cy="4213567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166" y="1772292"/>
            <a:ext cx="4363564" cy="4213567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1650" y="498475"/>
            <a:ext cx="8140700" cy="331788"/>
          </a:xfrm>
        </p:spPr>
        <p:txBody>
          <a:bodyPr wrap="square" lIns="90170" tIns="46990" rIns="90170" bIns="46990" rtlCol="0" anchor="ctr" anchorCtr="0">
            <a:normAutofit fontScale="90000"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2220" b="1" i="0" u="none" strike="noStrike" kern="1200" cap="none" spc="200" normalizeH="0" baseline="0" noProof="1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</a:rPr>
              <a:t>目录</a:t>
            </a:r>
            <a:endParaRPr kumimoji="0" lang="zh-CN" altLang="en-US" sz="2220" b="1" i="0" u="none" strike="noStrike" kern="1200" cap="none" spc="200" normalizeH="0" baseline="0" noProof="1">
              <a:solidFill>
                <a:schemeClr val="tx1"/>
              </a:solidFill>
              <a:uFillTx/>
              <a:latin typeface="Arial" panose="020B0604020202020204" pitchFamily="34" charset="0"/>
              <a:ea typeface="微软雅黑" panose="020B0503020204020204" charset="-122"/>
              <a:cs typeface="+mj-cs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1650" y="1124585"/>
            <a:ext cx="2488565" cy="4792345"/>
          </a:xfrm>
        </p:spPr>
        <p:txBody>
          <a:bodyPr wrap="square" lIns="90170" tIns="46990" rIns="90170" bIns="46990" rtlCol="0">
            <a:normAutofit lnSpcReduction="10000"/>
          </a:bodyPr>
          <a:lstStyle/>
          <a:p>
            <a:pPr marL="0" marR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en-US" altLang="zh-CN" sz="12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1.</a:t>
            </a:r>
            <a:r>
              <a:rPr kumimoji="0" lang="zh-CN" altLang="en-US" sz="12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项目计划</a:t>
            </a:r>
            <a:endParaRPr kumimoji="0" lang="zh-CN" altLang="en-US" sz="1200" b="0" i="0" u="none" strike="noStrike" kern="1200" cap="none" spc="150" normalizeH="0" baseline="0" noProof="1">
              <a:solidFill>
                <a:schemeClr val="tx1"/>
              </a:solidFill>
              <a:uFillTx/>
              <a:latin typeface="Arial" panose="020B0604020202020204" pitchFamily="34" charset="0"/>
              <a:ea typeface="微软雅黑" panose="020B0503020204020204" charset="-122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en-US" altLang="zh-CN" sz="12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2.</a:t>
            </a:r>
            <a:r>
              <a:rPr kumimoji="0" lang="zh-CN" altLang="en-US" sz="12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项目甘特图</a:t>
            </a:r>
            <a:endParaRPr kumimoji="0" lang="zh-CN" altLang="en-US" sz="1200" b="0" i="0" u="none" strike="noStrike" kern="1200" cap="none" spc="0" normalizeH="0" baseline="0" noProof="1">
              <a:solidFill>
                <a:schemeClr val="tx1"/>
              </a:solidFill>
              <a:latin typeface="+mj-ea"/>
              <a:ea typeface="+mj-ea"/>
              <a:cs typeface="+mj-ea"/>
            </a:endParaRPr>
          </a:p>
          <a:p>
            <a:pPr marL="0" marR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en-US" altLang="zh-CN" sz="12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3.</a:t>
            </a:r>
            <a:r>
              <a:rPr kumimoji="0" lang="zh-CN" altLang="en-US" sz="12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项目可行性分析</a:t>
            </a:r>
            <a:endParaRPr kumimoji="0" lang="zh-CN" altLang="en-US" sz="1200" b="0" i="0" u="none" strike="noStrike" kern="1200" cap="none" spc="150" normalizeH="0" baseline="0" noProof="1">
              <a:solidFill>
                <a:schemeClr val="tx1"/>
              </a:solidFill>
              <a:uFillTx/>
              <a:latin typeface="Arial" panose="020B0604020202020204" pitchFamily="34" charset="0"/>
              <a:ea typeface="微软雅黑" panose="020B0503020204020204" charset="-122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en-US" altLang="zh-CN" sz="12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4.</a:t>
            </a:r>
            <a:r>
              <a:rPr kumimoji="0" lang="zh-CN" altLang="en-US" sz="12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用户类别和</a:t>
            </a:r>
            <a:r>
              <a:rPr kumimoji="0" lang="zh-CN" altLang="en-US" sz="1200" b="0" i="0" u="none" strike="noStrike" kern="1200" cap="none" spc="0" normalizeH="0" baseline="0" noProof="1">
                <a:solidFill>
                  <a:schemeClr val="tx1"/>
                </a:solidFill>
                <a:latin typeface="+mj-ea"/>
                <a:ea typeface="+mj-ea"/>
                <a:cs typeface="+mj-ea"/>
              </a:rPr>
              <a:t>用户</a:t>
            </a:r>
            <a:r>
              <a:rPr kumimoji="0" lang="zh-CN" altLang="en-US" sz="12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代表</a:t>
            </a:r>
            <a:endParaRPr kumimoji="0" lang="zh-CN" altLang="en-US" sz="1200" b="0" i="0" u="none" strike="noStrike" kern="1200" cap="none" spc="150" normalizeH="0" baseline="0" noProof="1">
              <a:solidFill>
                <a:schemeClr val="tx1"/>
              </a:solidFill>
              <a:uFillTx/>
              <a:latin typeface="Arial" panose="020B0604020202020204" pitchFamily="34" charset="0"/>
              <a:ea typeface="微软雅黑" panose="020B0503020204020204" charset="-122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sz="12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5</a:t>
            </a:r>
            <a:r>
              <a:rPr kumimoji="0" lang="en-US" altLang="zh-CN" sz="12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.</a:t>
            </a:r>
            <a:r>
              <a:rPr kumimoji="0" lang="zh-CN" altLang="en-US" sz="12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界面原型</a:t>
            </a:r>
            <a:endParaRPr kumimoji="0" lang="zh-CN" altLang="en-US" sz="1200" b="0" i="0" u="none" strike="noStrike" kern="1200" cap="none" spc="150" normalizeH="0" baseline="0" noProof="1">
              <a:solidFill>
                <a:schemeClr val="tx1"/>
              </a:solidFill>
              <a:uFillTx/>
              <a:latin typeface="Arial" panose="020B0604020202020204" pitchFamily="34" charset="0"/>
              <a:ea typeface="微软雅黑" panose="020B0503020204020204" charset="-122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en-US" altLang="zh-CN" sz="12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6.</a:t>
            </a:r>
            <a:r>
              <a:rPr kumimoji="0" lang="zh-CN" altLang="en-US" sz="12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用户对界面原型的确认</a:t>
            </a:r>
            <a:endParaRPr kumimoji="0" lang="zh-CN" altLang="en-US" sz="1200" b="0" i="0" u="none" strike="noStrike" kern="1200" cap="none" spc="150" normalizeH="0" baseline="0" noProof="1">
              <a:solidFill>
                <a:schemeClr val="tx1"/>
              </a:solidFill>
              <a:uFillTx/>
              <a:latin typeface="Arial" panose="020B0604020202020204" pitchFamily="34" charset="0"/>
              <a:ea typeface="微软雅黑" panose="020B0503020204020204" charset="-122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en-US" altLang="zh-CN" sz="12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7.SRS</a:t>
            </a:r>
            <a:endParaRPr kumimoji="0" lang="en-US" altLang="zh-CN" sz="1200" b="0" i="0" u="none" strike="noStrike" kern="1200" cap="none" spc="150" normalizeH="0" baseline="0" noProof="1">
              <a:solidFill>
                <a:schemeClr val="tx1"/>
              </a:solidFill>
              <a:uFillTx/>
              <a:latin typeface="Arial" panose="020B0604020202020204" pitchFamily="34" charset="0"/>
              <a:ea typeface="微软雅黑" panose="020B0503020204020204" charset="-122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en-US" altLang="zh-CN" sz="12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8.</a:t>
            </a:r>
            <a:r>
              <a:rPr kumimoji="0" lang="zh-CN" altLang="en-US" sz="12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需求中的数据字典和</a:t>
            </a:r>
            <a:r>
              <a:rPr kumimoji="0" lang="en-US" altLang="zh-CN" sz="12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ER</a:t>
            </a:r>
            <a:r>
              <a:rPr kumimoji="0" lang="zh-CN" altLang="en-US" sz="12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图</a:t>
            </a:r>
            <a:endParaRPr kumimoji="0" lang="zh-CN" altLang="en-US" sz="1200" b="0" i="0" u="none" strike="noStrike" kern="1200" cap="none" spc="150" normalizeH="0" baseline="0" noProof="1">
              <a:solidFill>
                <a:schemeClr val="tx1"/>
              </a:solidFill>
              <a:uFillTx/>
              <a:latin typeface="Arial" panose="020B0604020202020204" pitchFamily="34" charset="0"/>
              <a:ea typeface="微软雅黑" panose="020B0503020204020204" charset="-122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en-US" altLang="zh-CN" sz="12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9.</a:t>
            </a:r>
            <a:r>
              <a:rPr kumimoji="0" sz="12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总体设计文件（</a:t>
            </a:r>
            <a:r>
              <a:rPr kumimoji="0" lang="en-US" altLang="zh-CN" sz="12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HIPO</a:t>
            </a:r>
            <a:r>
              <a:rPr kumimoji="0" sz="12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图，业务流图）</a:t>
            </a:r>
            <a:endParaRPr kumimoji="0" sz="1200" b="0" i="0" u="none" strike="noStrike" kern="1200" cap="none" spc="150" normalizeH="0" baseline="0" noProof="1">
              <a:solidFill>
                <a:schemeClr val="tx1"/>
              </a:solidFill>
              <a:uFillTx/>
              <a:latin typeface="Arial" panose="020B0604020202020204" pitchFamily="34" charset="0"/>
              <a:ea typeface="微软雅黑" panose="020B0503020204020204" charset="-122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en-US" altLang="zh-CN" sz="12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10.</a:t>
            </a:r>
            <a:r>
              <a:rPr kumimoji="0" sz="12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详细设计文件（界面设计，数据库设计，关键算法设计）</a:t>
            </a:r>
            <a:endParaRPr kumimoji="0" sz="1200" b="0" i="0" u="none" strike="noStrike" kern="1200" cap="none" spc="150" normalizeH="0" baseline="0" noProof="1">
              <a:solidFill>
                <a:schemeClr val="tx1"/>
              </a:solidFill>
              <a:uFillTx/>
              <a:latin typeface="Arial" panose="020B0604020202020204" pitchFamily="34" charset="0"/>
              <a:ea typeface="微软雅黑" panose="020B0503020204020204" charset="-122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en-US" altLang="zh-CN" sz="12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11.PDL</a:t>
            </a:r>
            <a:r>
              <a:rPr kumimoji="0" sz="12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设计</a:t>
            </a:r>
            <a:endParaRPr kumimoji="0" sz="1200" b="0" i="0" u="none" strike="noStrike" kern="1200" cap="none" spc="150" normalizeH="0" baseline="0" noProof="1">
              <a:solidFill>
                <a:schemeClr val="tx1"/>
              </a:solidFill>
              <a:uFillTx/>
              <a:latin typeface="Arial" panose="020B0604020202020204" pitchFamily="34" charset="0"/>
              <a:ea typeface="微软雅黑" panose="020B0503020204020204" charset="-122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en-US" altLang="zh-CN" sz="12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12.</a:t>
            </a:r>
            <a:r>
              <a:rPr kumimoji="0" sz="12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代码规范</a:t>
            </a:r>
            <a:endParaRPr kumimoji="0" sz="1200" b="0" i="0" u="none" strike="noStrike" kern="1200" cap="none" spc="150" normalizeH="0" baseline="0" noProof="1">
              <a:solidFill>
                <a:schemeClr val="tx1"/>
              </a:solidFill>
              <a:uFillTx/>
              <a:latin typeface="Arial" panose="020B0604020202020204" pitchFamily="34" charset="0"/>
              <a:ea typeface="微软雅黑" panose="020B0503020204020204" charset="-122"/>
              <a:cs typeface="+mn-cs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060065" y="1124585"/>
            <a:ext cx="2995930" cy="45491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zh-CN" sz="1200">
                <a:latin typeface="+mj-ea"/>
                <a:ea typeface="+mj-ea"/>
                <a:cs typeface="+mj-ea"/>
              </a:rPr>
              <a:t>13.</a:t>
            </a:r>
            <a:r>
              <a:rPr lang="zh-CN" altLang="en-US" sz="1200">
                <a:latin typeface="+mj-ea"/>
                <a:ea typeface="+mj-ea"/>
                <a:cs typeface="+mj-ea"/>
              </a:rPr>
              <a:t>测试计划和用户手册</a:t>
            </a:r>
            <a:endParaRPr lang="zh-CN" altLang="en-US" sz="1200">
              <a:latin typeface="+mj-ea"/>
              <a:ea typeface="+mj-ea"/>
              <a:cs typeface="+mj-ea"/>
            </a:endParaRPr>
          </a:p>
          <a:p>
            <a:pPr>
              <a:lnSpc>
                <a:spcPct val="110000"/>
              </a:lnSpc>
            </a:pPr>
            <a:endParaRPr lang="zh-CN" altLang="en-US" sz="1200">
              <a:latin typeface="+mj-ea"/>
              <a:ea typeface="+mj-ea"/>
              <a:cs typeface="+mj-ea"/>
            </a:endParaRPr>
          </a:p>
          <a:p>
            <a:pPr>
              <a:lnSpc>
                <a:spcPct val="110000"/>
              </a:lnSpc>
            </a:pPr>
            <a:r>
              <a:rPr lang="en-US" altLang="zh-CN" sz="1200">
                <a:latin typeface="+mj-ea"/>
                <a:ea typeface="+mj-ea"/>
                <a:cs typeface="+mj-ea"/>
              </a:rPr>
              <a:t>14..</a:t>
            </a:r>
            <a:r>
              <a:rPr lang="zh-CN" altLang="en-US" sz="1200">
                <a:latin typeface="+mj-ea"/>
                <a:ea typeface="+mj-ea"/>
                <a:cs typeface="+mj-ea"/>
              </a:rPr>
              <a:t>配置系统</a:t>
            </a:r>
            <a:endParaRPr lang="zh-CN" altLang="en-US" sz="1200">
              <a:latin typeface="+mj-ea"/>
              <a:ea typeface="+mj-ea"/>
              <a:cs typeface="+mj-ea"/>
            </a:endParaRPr>
          </a:p>
          <a:p>
            <a:pPr>
              <a:lnSpc>
                <a:spcPct val="110000"/>
              </a:lnSpc>
            </a:pPr>
            <a:endParaRPr lang="zh-CN" altLang="en-US" sz="1200">
              <a:latin typeface="+mj-ea"/>
              <a:ea typeface="+mj-ea"/>
              <a:cs typeface="+mj-ea"/>
            </a:endParaRPr>
          </a:p>
          <a:p>
            <a:pPr>
              <a:lnSpc>
                <a:spcPct val="110000"/>
              </a:lnSpc>
            </a:pPr>
            <a:r>
              <a:rPr lang="en-US" altLang="zh-CN" sz="1200">
                <a:latin typeface="+mj-ea"/>
                <a:ea typeface="+mj-ea"/>
                <a:cs typeface="+mj-ea"/>
              </a:rPr>
              <a:t>15.</a:t>
            </a:r>
            <a:r>
              <a:rPr lang="zh-CN" altLang="en-US" sz="1200">
                <a:latin typeface="+mj-ea"/>
                <a:ea typeface="+mj-ea"/>
                <a:cs typeface="+mj-ea"/>
              </a:rPr>
              <a:t>程序清单</a:t>
            </a:r>
            <a:endParaRPr lang="zh-CN" altLang="en-US" sz="1200">
              <a:latin typeface="+mj-ea"/>
              <a:ea typeface="+mj-ea"/>
              <a:cs typeface="+mj-ea"/>
            </a:endParaRPr>
          </a:p>
          <a:p>
            <a:pPr algn="l">
              <a:lnSpc>
                <a:spcPct val="110000"/>
              </a:lnSpc>
              <a:buClrTx/>
              <a:buSzTx/>
              <a:buFontTx/>
            </a:pPr>
            <a:endParaRPr lang="zh-CN" altLang="en-US" sz="1200">
              <a:latin typeface="+mj-ea"/>
              <a:ea typeface="+mj-ea"/>
              <a:cs typeface="+mj-ea"/>
            </a:endParaRPr>
          </a:p>
          <a:p>
            <a:pPr>
              <a:lnSpc>
                <a:spcPct val="110000"/>
              </a:lnSpc>
            </a:pPr>
            <a:r>
              <a:rPr lang="en-US" altLang="zh-CN" sz="1200">
                <a:latin typeface="+mj-ea"/>
                <a:ea typeface="+mj-ea"/>
                <a:cs typeface="+mj-ea"/>
              </a:rPr>
              <a:t>16.</a:t>
            </a:r>
            <a:r>
              <a:rPr lang="zh-CN" altLang="en-US" sz="1200">
                <a:latin typeface="+mj-ea"/>
                <a:ea typeface="+mj-ea"/>
                <a:cs typeface="+mj-ea"/>
              </a:rPr>
              <a:t>小组代码规范</a:t>
            </a:r>
            <a:endParaRPr lang="zh-CN" altLang="en-US" sz="1200">
              <a:latin typeface="+mj-ea"/>
              <a:ea typeface="+mj-ea"/>
              <a:cs typeface="+mj-ea"/>
            </a:endParaRPr>
          </a:p>
          <a:p>
            <a:pPr>
              <a:lnSpc>
                <a:spcPct val="110000"/>
              </a:lnSpc>
            </a:pPr>
            <a:endParaRPr lang="zh-CN" altLang="en-US" sz="1200">
              <a:latin typeface="+mj-ea"/>
              <a:ea typeface="+mj-ea"/>
              <a:cs typeface="+mj-ea"/>
            </a:endParaRPr>
          </a:p>
          <a:p>
            <a:pPr>
              <a:lnSpc>
                <a:spcPct val="110000"/>
              </a:lnSpc>
            </a:pPr>
            <a:r>
              <a:rPr lang="en-US" altLang="zh-CN" sz="1200">
                <a:latin typeface="+mj-ea"/>
                <a:ea typeface="+mj-ea"/>
                <a:cs typeface="+mj-ea"/>
              </a:rPr>
              <a:t>17.</a:t>
            </a:r>
            <a:r>
              <a:rPr lang="zh-CN" altLang="en-US" sz="1200">
                <a:latin typeface="+mj-ea"/>
                <a:ea typeface="+mj-ea"/>
                <a:cs typeface="+mj-ea"/>
              </a:rPr>
              <a:t>单元测试用例</a:t>
            </a:r>
            <a:endParaRPr lang="zh-CN" altLang="en-US" sz="1200">
              <a:latin typeface="+mj-ea"/>
              <a:ea typeface="+mj-ea"/>
              <a:cs typeface="+mj-ea"/>
            </a:endParaRPr>
          </a:p>
          <a:p>
            <a:pPr>
              <a:lnSpc>
                <a:spcPct val="110000"/>
              </a:lnSpc>
            </a:pPr>
            <a:endParaRPr lang="zh-CN" altLang="en-US" sz="1200">
              <a:latin typeface="+mj-ea"/>
              <a:ea typeface="+mj-ea"/>
              <a:cs typeface="+mj-ea"/>
            </a:endParaRPr>
          </a:p>
          <a:p>
            <a:pPr>
              <a:lnSpc>
                <a:spcPct val="110000"/>
              </a:lnSpc>
            </a:pPr>
            <a:r>
              <a:rPr lang="en-US" altLang="zh-CN" sz="1200">
                <a:latin typeface="+mj-ea"/>
                <a:ea typeface="+mj-ea"/>
                <a:cs typeface="+mj-ea"/>
              </a:rPr>
              <a:t>18.</a:t>
            </a:r>
            <a:r>
              <a:rPr lang="zh-CN" altLang="en-US" sz="1200">
                <a:latin typeface="+mj-ea"/>
                <a:ea typeface="+mj-ea"/>
                <a:cs typeface="+mj-ea"/>
              </a:rPr>
              <a:t>测试工具</a:t>
            </a:r>
            <a:endParaRPr lang="zh-CN" altLang="en-US" sz="1200">
              <a:latin typeface="+mj-ea"/>
              <a:ea typeface="+mj-ea"/>
              <a:cs typeface="+mj-ea"/>
            </a:endParaRPr>
          </a:p>
          <a:p>
            <a:pPr>
              <a:lnSpc>
                <a:spcPct val="110000"/>
              </a:lnSpc>
            </a:pPr>
            <a:endParaRPr lang="zh-CN" altLang="en-US" sz="1200">
              <a:latin typeface="+mj-ea"/>
              <a:ea typeface="+mj-ea"/>
              <a:cs typeface="+mj-ea"/>
            </a:endParaRPr>
          </a:p>
          <a:p>
            <a:pPr>
              <a:lnSpc>
                <a:spcPct val="110000"/>
              </a:lnSpc>
            </a:pPr>
            <a:r>
              <a:rPr lang="en-US" altLang="zh-CN" sz="1200">
                <a:latin typeface="+mj-ea"/>
                <a:ea typeface="+mj-ea"/>
                <a:cs typeface="+mj-ea"/>
              </a:rPr>
              <a:t>19.</a:t>
            </a:r>
            <a:r>
              <a:rPr lang="zh-CN" altLang="en-US" sz="1200">
                <a:latin typeface="+mj-ea"/>
                <a:ea typeface="+mj-ea"/>
                <a:cs typeface="+mj-ea"/>
              </a:rPr>
              <a:t>修订后的详细设计文件</a:t>
            </a:r>
            <a:endParaRPr lang="zh-CN" altLang="en-US" sz="1200">
              <a:latin typeface="+mj-ea"/>
              <a:ea typeface="+mj-ea"/>
              <a:cs typeface="+mj-ea"/>
            </a:endParaRPr>
          </a:p>
          <a:p>
            <a:pPr>
              <a:lnSpc>
                <a:spcPct val="110000"/>
              </a:lnSpc>
            </a:pPr>
            <a:endParaRPr lang="zh-CN" altLang="en-US" sz="1200">
              <a:latin typeface="+mj-ea"/>
              <a:ea typeface="+mj-ea"/>
              <a:cs typeface="+mj-ea"/>
            </a:endParaRPr>
          </a:p>
          <a:p>
            <a:pPr>
              <a:lnSpc>
                <a:spcPct val="110000"/>
              </a:lnSpc>
            </a:pPr>
            <a:r>
              <a:rPr lang="en-US" altLang="zh-CN" sz="1200">
                <a:latin typeface="+mj-ea"/>
                <a:ea typeface="+mj-ea"/>
                <a:cs typeface="+mj-ea"/>
              </a:rPr>
              <a:t>20.</a:t>
            </a:r>
            <a:r>
              <a:rPr lang="zh-CN" altLang="en-US" sz="1200">
                <a:latin typeface="+mj-ea"/>
                <a:ea typeface="+mj-ea"/>
                <a:cs typeface="+mj-ea"/>
              </a:rPr>
              <a:t>白盒测试原则</a:t>
            </a:r>
            <a:endParaRPr lang="zh-CN" altLang="en-US" sz="1200">
              <a:latin typeface="+mj-ea"/>
              <a:ea typeface="+mj-ea"/>
              <a:cs typeface="+mj-ea"/>
            </a:endParaRPr>
          </a:p>
          <a:p>
            <a:pPr>
              <a:lnSpc>
                <a:spcPct val="110000"/>
              </a:lnSpc>
            </a:pPr>
            <a:endParaRPr lang="zh-CN" altLang="en-US" sz="1200">
              <a:latin typeface="+mj-ea"/>
              <a:ea typeface="+mj-ea"/>
              <a:cs typeface="+mj-ea"/>
            </a:endParaRPr>
          </a:p>
          <a:p>
            <a:pPr>
              <a:lnSpc>
                <a:spcPct val="110000"/>
              </a:lnSpc>
            </a:pPr>
            <a:r>
              <a:rPr lang="en-US" altLang="zh-CN" sz="1200">
                <a:latin typeface="+mj-ea"/>
                <a:ea typeface="+mj-ea"/>
                <a:cs typeface="+mj-ea"/>
              </a:rPr>
              <a:t>21.</a:t>
            </a:r>
            <a:r>
              <a:rPr lang="zh-CN" altLang="en-US" sz="1200">
                <a:latin typeface="+mj-ea"/>
                <a:ea typeface="+mj-ea"/>
                <a:cs typeface="+mj-ea"/>
              </a:rPr>
              <a:t>版本控制服务器</a:t>
            </a:r>
            <a:endParaRPr lang="zh-CN" altLang="en-US" sz="1200">
              <a:latin typeface="+mj-ea"/>
              <a:ea typeface="+mj-ea"/>
              <a:cs typeface="+mj-ea"/>
            </a:endParaRPr>
          </a:p>
          <a:p>
            <a:pPr>
              <a:lnSpc>
                <a:spcPct val="110000"/>
              </a:lnSpc>
            </a:pPr>
            <a:endParaRPr lang="zh-CN" altLang="en-US" sz="1200">
              <a:latin typeface="+mj-ea"/>
              <a:ea typeface="+mj-ea"/>
              <a:cs typeface="+mj-ea"/>
            </a:endParaRPr>
          </a:p>
          <a:p>
            <a:pPr>
              <a:lnSpc>
                <a:spcPct val="110000"/>
              </a:lnSpc>
            </a:pPr>
            <a:r>
              <a:rPr lang="en-US" altLang="zh-CN" sz="1200">
                <a:latin typeface="+mj-ea"/>
                <a:ea typeface="+mj-ea"/>
                <a:cs typeface="+mj-ea"/>
              </a:rPr>
              <a:t>22.</a:t>
            </a:r>
            <a:r>
              <a:rPr lang="zh-CN" altLang="en-US" sz="1200">
                <a:latin typeface="+mj-ea"/>
                <a:ea typeface="+mj-ea"/>
                <a:cs typeface="+mj-ea"/>
              </a:rPr>
              <a:t>测试计划（覆盖单元测试，集成测试，系统测试）</a:t>
            </a:r>
            <a:endParaRPr lang="zh-CN" altLang="en-US" sz="1200">
              <a:latin typeface="+mj-ea"/>
              <a:ea typeface="+mj-ea"/>
              <a:cs typeface="+mj-ea"/>
            </a:endParaRPr>
          </a:p>
          <a:p>
            <a:pPr>
              <a:lnSpc>
                <a:spcPct val="110000"/>
              </a:lnSpc>
            </a:pPr>
            <a:endParaRPr lang="zh-CN" altLang="en-US" sz="1200">
              <a:latin typeface="+mj-ea"/>
              <a:ea typeface="+mj-ea"/>
              <a:cs typeface="+mj-ea"/>
            </a:endParaRPr>
          </a:p>
          <a:p>
            <a:pPr>
              <a:lnSpc>
                <a:spcPct val="110000"/>
              </a:lnSpc>
            </a:pPr>
            <a:r>
              <a:rPr lang="en-US" altLang="zh-CN" sz="1200">
                <a:latin typeface="+mj-ea"/>
                <a:ea typeface="+mj-ea"/>
                <a:cs typeface="+mj-ea"/>
              </a:rPr>
              <a:t>23.</a:t>
            </a:r>
            <a:r>
              <a:rPr lang="zh-CN" altLang="en-US" sz="1200">
                <a:latin typeface="+mj-ea"/>
                <a:ea typeface="+mj-ea"/>
                <a:cs typeface="+mj-ea"/>
              </a:rPr>
              <a:t>测试结果</a:t>
            </a:r>
            <a:endParaRPr lang="zh-CN" altLang="en-US" sz="1200">
              <a:latin typeface="+mj-ea"/>
              <a:ea typeface="+mj-ea"/>
              <a:cs typeface="+mj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228080" y="1124585"/>
            <a:ext cx="2797810" cy="3130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24.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集成测试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10000"/>
              </a:lnSpc>
            </a:pP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10000"/>
              </a:lnSpc>
            </a:pP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25.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系统测试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10000"/>
              </a:lnSpc>
            </a:pP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10000"/>
              </a:lnSpc>
            </a:pP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26.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用户环境的测试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10000"/>
              </a:lnSpc>
            </a:pP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10000"/>
              </a:lnSpc>
            </a:pP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27.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最终用户的测试反馈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10000"/>
              </a:lnSpc>
            </a:pP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10000"/>
              </a:lnSpc>
            </a:pP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28.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项目计划的修订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10000"/>
              </a:lnSpc>
            </a:pP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10000"/>
              </a:lnSpc>
            </a:pP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29.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项目成果的部署和运行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10000"/>
              </a:lnSpc>
            </a:pP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10000"/>
              </a:lnSpc>
            </a:pP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30.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用户对主要功能的认可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10000"/>
              </a:lnSpc>
            </a:pP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10000"/>
              </a:lnSpc>
            </a:pP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31.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项目总结及评价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详细设计文件（</a:t>
            </a:r>
            <a:r>
              <a:rPr lang="en-US" altLang="zh-CN"/>
              <a:t>PDL</a:t>
            </a:r>
            <a:r>
              <a:t>）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043940" y="1268730"/>
            <a:ext cx="7618730" cy="441198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1650" y="498475"/>
            <a:ext cx="8140700" cy="331788"/>
          </a:xfrm>
        </p:spPr>
        <p:txBody>
          <a:bodyPr wrap="square" lIns="90170" tIns="46990" rIns="90170" bIns="46990" rtlCol="0" anchor="ctr" anchorCtr="0">
            <a:normAutofit fontScale="90000"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kern="1200" cap="none" spc="200" normalizeH="0" baseline="0" noProof="1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</a:rPr>
              <a:t>小组代码规范</a:t>
            </a:r>
            <a:endParaRPr kumimoji="0" lang="zh-CN" altLang="en-US" sz="1800" b="1" i="0" u="none" strike="noStrike" kern="1200" cap="none" spc="200" normalizeH="0" baseline="0" noProof="1">
              <a:solidFill>
                <a:schemeClr val="tx1"/>
              </a:solidFill>
              <a:uFillTx/>
              <a:latin typeface="Arial" panose="020B0604020202020204" pitchFamily="34" charset="0"/>
              <a:ea typeface="微软雅黑" panose="020B0503020204020204" charset="-122"/>
              <a:cs typeface="+mj-cs"/>
            </a:endParaRPr>
          </a:p>
        </p:txBody>
      </p:sp>
      <p:pic>
        <p:nvPicPr>
          <p:cNvPr id="26626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1997" y="1606716"/>
            <a:ext cx="4479530" cy="364456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6627" name="文本框 5"/>
          <p:cNvSpPr txBox="1"/>
          <p:nvPr/>
        </p:nvSpPr>
        <p:spPr>
          <a:xfrm>
            <a:off x="5153025" y="1282700"/>
            <a:ext cx="2006600" cy="106363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r>
              <a:rPr lang="zh-CN" altLang="en-US" sz="100">
                <a:latin typeface="Arial" panose="020B0604020202020204" pitchFamily="34" charset="0"/>
                <a:ea typeface="宋体" panose="02010600030101010101" pitchFamily="2" charset="-122"/>
              </a:rPr>
              <a:t>代码规范</a:t>
            </a:r>
            <a:endParaRPr lang="zh-CN" altLang="en-US" sz="1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6628" name="文本框 6"/>
          <p:cNvSpPr txBox="1"/>
          <p:nvPr/>
        </p:nvSpPr>
        <p:spPr>
          <a:xfrm>
            <a:off x="660400" y="2690813"/>
            <a:ext cx="3019425" cy="10795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r>
              <a:rPr lang="zh-CN" altLang="en-US" sz="100">
                <a:latin typeface="Arial" panose="020B0604020202020204" pitchFamily="34" charset="0"/>
                <a:ea typeface="宋体" panose="02010600030101010101" pitchFamily="2" charset="-122"/>
              </a:rPr>
              <a:t>代码走查</a:t>
            </a:r>
            <a:endParaRPr lang="zh-CN" altLang="en-US" sz="1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26629" name="图片 7"/>
          <p:cNvPicPr>
            <a:picLocks noChangeAspect="1"/>
          </p:cNvPicPr>
          <p:nvPr/>
        </p:nvPicPr>
        <p:blipFill>
          <a:blip r:embed="rId2"/>
          <a:srcRect t="3043"/>
          <a:stretch>
            <a:fillRect/>
          </a:stretch>
        </p:blipFill>
        <p:spPr>
          <a:xfrm>
            <a:off x="4621527" y="2821696"/>
            <a:ext cx="4229100" cy="1592263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3"/>
    </p:custData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3" name="图形 5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857250"/>
            <a:ext cx="539750" cy="5397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3794" name="图形 2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8604250" y="5461000"/>
            <a:ext cx="539750" cy="5397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泪珠形 5"/>
          <p:cNvSpPr/>
          <p:nvPr>
            <p:custDataLst>
              <p:tags r:id="rId5"/>
            </p:custDataLst>
          </p:nvPr>
        </p:nvSpPr>
        <p:spPr>
          <a:xfrm>
            <a:off x="4098925" y="857250"/>
            <a:ext cx="5045075" cy="5045075"/>
          </a:xfrm>
          <a:prstGeom prst="teardrop">
            <a:avLst/>
          </a:prstGeom>
          <a:solidFill>
            <a:schemeClr val="dk2">
              <a:alpha val="54000"/>
            </a:schemeClr>
          </a:solidFill>
          <a:ln>
            <a:solidFill>
              <a:schemeClr val="accent1">
                <a:shade val="50000"/>
                <a:alpha val="12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1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9" name="矩形 8"/>
          <p:cNvSpPr/>
          <p:nvPr>
            <p:custDataLst>
              <p:tags r:id="rId6"/>
            </p:custDataLst>
          </p:nvPr>
        </p:nvSpPr>
        <p:spPr>
          <a:xfrm>
            <a:off x="0" y="2647950"/>
            <a:ext cx="9144000" cy="3352800"/>
          </a:xfrm>
          <a:prstGeom prst="rect">
            <a:avLst/>
          </a:prstGeom>
          <a:solidFill>
            <a:schemeClr val="dk2">
              <a:alpha val="54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0" name="矩形 9"/>
          <p:cNvSpPr/>
          <p:nvPr>
            <p:custDataLst>
              <p:tags r:id="rId7"/>
            </p:custDataLst>
          </p:nvPr>
        </p:nvSpPr>
        <p:spPr>
          <a:xfrm>
            <a:off x="1300163" y="5407025"/>
            <a:ext cx="6543675" cy="93663"/>
          </a:xfrm>
          <a:prstGeom prst="rect">
            <a:avLst/>
          </a:prstGeom>
          <a:solidFill>
            <a:schemeClr val="accent1"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1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1" name="矩形 10"/>
          <p:cNvSpPr/>
          <p:nvPr>
            <p:custDataLst>
              <p:tags r:id="rId8"/>
            </p:custDataLst>
          </p:nvPr>
        </p:nvSpPr>
        <p:spPr>
          <a:xfrm>
            <a:off x="2287588" y="1444625"/>
            <a:ext cx="4568825" cy="606425"/>
          </a:xfrm>
          <a:prstGeom prst="rect">
            <a:avLst/>
          </a:prstGeom>
          <a:solidFill>
            <a:schemeClr val="lt1"/>
          </a:solidFill>
          <a:ln w="25400">
            <a:noFill/>
          </a:ln>
          <a:effectLst>
            <a:outerShdw blurRad="50800" dist="76200" dir="5400000" sx="101000" sy="101000" algn="t" rotWithShape="0">
              <a:schemeClr val="dk1">
                <a:lumMod val="95000"/>
                <a:lumOff val="5000"/>
                <a:alpha val="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1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3" name="文本框 12"/>
          <p:cNvSpPr txBox="1"/>
          <p:nvPr>
            <p:custDataLst>
              <p:tags r:id="rId9"/>
            </p:custDataLst>
          </p:nvPr>
        </p:nvSpPr>
        <p:spPr>
          <a:xfrm>
            <a:off x="2444750" y="1511300"/>
            <a:ext cx="4254500" cy="473075"/>
          </a:xfrm>
          <a:prstGeom prst="rect">
            <a:avLst/>
          </a:prstGeom>
          <a:noFill/>
        </p:spPr>
        <p:txBody>
          <a:bodyPr wrap="square" lIns="68580" tIns="34290" rIns="68580" bIns="34290" rtlCol="0" anchor="ctr" anchorCtr="0">
            <a:normAutofit/>
          </a:bodyPr>
          <a:lstStyle>
            <a:defPPr>
              <a:defRPr lang="zh-CN"/>
            </a:defPPr>
            <a:lvl1pPr>
              <a:defRPr sz="2400" spc="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Tx/>
              <a:buNone/>
            </a:pPr>
            <a:r>
              <a:rPr kumimoji="0" lang="zh-CN" altLang="en-US" b="1" i="0" strike="noStrike" kern="1200" cap="none" spc="160" normalizeH="0" noProof="0">
                <a:ln>
                  <a:noFill/>
                </a:ln>
                <a:solidFill>
                  <a:schemeClr val="accent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测试计划</a:t>
            </a:r>
            <a:endParaRPr kumimoji="0" lang="zh-CN" altLang="en-US" b="1" i="0" strike="noStrike" kern="1200" cap="none" spc="160" normalizeH="0" noProof="0">
              <a:ln>
                <a:noFill/>
              </a:ln>
              <a:solidFill>
                <a:schemeClr val="accent1"/>
              </a:solidFill>
              <a:effectLst/>
              <a:cs typeface="微软雅黑" panose="020B0503020204020204" charset="-122"/>
            </a:endParaRPr>
          </a:p>
        </p:txBody>
      </p:sp>
      <p:sp>
        <p:nvSpPr>
          <p:cNvPr id="12" name="矩形 11"/>
          <p:cNvSpPr/>
          <p:nvPr>
            <p:custDataLst>
              <p:tags r:id="rId10"/>
            </p:custDataLst>
          </p:nvPr>
        </p:nvSpPr>
        <p:spPr>
          <a:xfrm>
            <a:off x="1300163" y="2439988"/>
            <a:ext cx="6543675" cy="2771775"/>
          </a:xfrm>
          <a:prstGeom prst="rect">
            <a:avLst/>
          </a:prstGeom>
          <a:solidFill>
            <a:schemeClr val="lt1"/>
          </a:solidFill>
          <a:ln w="25400">
            <a:solidFill>
              <a:schemeClr val="accent1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1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4" name="文本框 13"/>
          <p:cNvSpPr txBox="1"/>
          <p:nvPr>
            <p:custDataLst>
              <p:tags r:id="rId11"/>
            </p:custDataLst>
          </p:nvPr>
        </p:nvSpPr>
        <p:spPr>
          <a:xfrm>
            <a:off x="1300161" y="2439988"/>
            <a:ext cx="6543675" cy="2771774"/>
          </a:xfrm>
          <a:prstGeom prst="rect">
            <a:avLst/>
          </a:prstGeom>
          <a:noFill/>
        </p:spPr>
        <p:txBody>
          <a:bodyPr wrap="square" lIns="68580" tIns="34290" rIns="68580" bIns="34290" rtlCol="0" anchor="ctr" anchorCtr="0">
            <a:normAutofit fontScale="97500" lnSpcReduction="10000"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defRPr sz="1600" spc="150">
                <a:uFillTx/>
              </a:defRPr>
            </a:lvl1pPr>
          </a:lstStyle>
          <a:p>
            <a:pPr algn="just"/>
            <a:r>
              <a:rPr lang="en-US" altLang="zh-CN" sz="1600" kern="100" dirty="0">
                <a:effectLst/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zh-CN" sz="1600" kern="100" dirty="0">
                <a:effectLst/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、单元测试：</a:t>
            </a:r>
            <a:endParaRPr lang="zh-CN" altLang="zh-CN" sz="1600" kern="100" dirty="0">
              <a:effectLst/>
              <a:latin typeface="Calibri" panose="020F050202020403020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kern="100" dirty="0">
                <a:latin typeface="Calibri" panose="020F0502020204030204" charset="0"/>
                <a:cs typeface="Times New Roman" panose="02020603050405020304" pitchFamily="18" charset="0"/>
              </a:rPr>
              <a:t>    </a:t>
            </a:r>
            <a:r>
              <a:rPr lang="zh-CN" altLang="zh-CN" sz="1600" kern="100" dirty="0">
                <a:effectLst/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采用白盒测试法，手工测试所有测试用例，并编写文档</a:t>
            </a:r>
            <a:endParaRPr lang="zh-CN" altLang="zh-CN" sz="1600" kern="100" dirty="0">
              <a:effectLst/>
              <a:latin typeface="Calibri" panose="020F050202020403020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600" kern="100" dirty="0">
                <a:effectLst/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zh-CN" sz="1600" kern="100" dirty="0">
                <a:effectLst/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、系统测试：</a:t>
            </a:r>
            <a:endParaRPr lang="zh-CN" altLang="zh-CN" sz="1600" kern="100" dirty="0">
              <a:effectLst/>
              <a:latin typeface="Calibri" panose="020F050202020403020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600" kern="100" dirty="0">
                <a:effectLst/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zh-CN" altLang="zh-CN" sz="1600" kern="100" dirty="0">
                <a:effectLst/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从安全、压力、恢复三方面对系统进行测试</a:t>
            </a:r>
            <a:endParaRPr lang="zh-CN" altLang="zh-CN" sz="1600" kern="100" dirty="0">
              <a:effectLst/>
              <a:latin typeface="Calibri" panose="020F050202020403020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600" kern="100" dirty="0">
                <a:effectLst/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zh-CN" sz="1600" kern="100" dirty="0">
                <a:effectLst/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、集成测试</a:t>
            </a:r>
            <a:endParaRPr lang="zh-CN" altLang="zh-CN" sz="1600" kern="100" dirty="0">
              <a:effectLst/>
              <a:latin typeface="Calibri" panose="020F050202020403020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600" kern="100" dirty="0">
                <a:effectLst/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zh-CN" altLang="zh-CN" sz="1600" kern="100" dirty="0">
                <a:effectLst/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集成所有单元模块进行回归测试</a:t>
            </a:r>
            <a:endParaRPr lang="zh-CN" altLang="zh-CN" sz="1600" kern="100" dirty="0">
              <a:effectLst/>
              <a:latin typeface="Calibri" panose="020F050202020403020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600" kern="100" dirty="0">
                <a:effectLst/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4</a:t>
            </a:r>
            <a:r>
              <a:rPr lang="zh-CN" altLang="zh-CN" sz="1600" kern="100" dirty="0">
                <a:effectLst/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、确认测试：</a:t>
            </a:r>
            <a:endParaRPr lang="zh-CN" altLang="zh-CN" sz="1600" kern="100" dirty="0">
              <a:effectLst/>
              <a:latin typeface="Calibri" panose="020F050202020403020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600" kern="100" dirty="0">
                <a:effectLst/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zh-CN" altLang="zh-CN" sz="1600" kern="100" dirty="0">
                <a:effectLst/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采用黑盒测试法，交由用户测试，对提出的反馈进行修改</a:t>
            </a:r>
            <a:endParaRPr lang="zh-CN" altLang="zh-CN" sz="1600" kern="100" dirty="0">
              <a:effectLst/>
              <a:latin typeface="Calibri" panose="020F050202020403020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R="0" lvl="0" indent="0" algn="l" defTabSz="914400" rtl="0" eaLnBrk="1" fontAlgn="ctr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+mn-ea"/>
              <a:buNone/>
            </a:pPr>
            <a:r>
              <a:rPr kumimoji="0" lang="en-US" altLang="zh-CN" sz="1500" b="1" i="0" strike="noStrike" kern="1200" cap="none" spc="120" normalizeH="0" noProof="0" dirty="0">
                <a:ln>
                  <a:noFill/>
                </a:ln>
                <a:solidFill>
                  <a:schemeClr val="dk1">
                    <a:lumMod val="85000"/>
                    <a:lumOff val="1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*</a:t>
            </a:r>
            <a:r>
              <a:rPr kumimoji="0" lang="zh-CN" altLang="en-US" sz="1500" i="0" strike="noStrike" kern="1200" cap="none" spc="120" normalizeH="0" noProof="0" dirty="0">
                <a:ln>
                  <a:noFill/>
                </a:ln>
                <a:solidFill>
                  <a:schemeClr val="dk1">
                    <a:lumMod val="85000"/>
                    <a:lumOff val="1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详见测试计划</a:t>
            </a:r>
            <a:endParaRPr kumimoji="0" lang="en-US" altLang="zh-CN" sz="1500" i="0" strike="noStrike" kern="1200" cap="none" spc="120" normalizeH="0" noProof="0" dirty="0">
              <a:ln>
                <a:noFill/>
              </a:ln>
              <a:solidFill>
                <a:schemeClr val="dk1">
                  <a:lumMod val="85000"/>
                  <a:lumOff val="1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12"/>
    </p:custData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测试计划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51666" y="980728"/>
            <a:ext cx="8440813" cy="5296338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1650" y="498475"/>
            <a:ext cx="8140700" cy="331788"/>
          </a:xfrm>
        </p:spPr>
        <p:txBody>
          <a:bodyPr wrap="square" lIns="90170" tIns="46990" rIns="90170" bIns="46990" rtlCol="0" anchor="ctr" anchorCtr="0">
            <a:normAutofit fontScale="90000"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kern="1200" cap="none" spc="200" normalizeH="0" baseline="0" noProof="1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</a:rPr>
              <a:t>程序清单</a:t>
            </a:r>
            <a:endParaRPr kumimoji="0" lang="zh-CN" altLang="en-US" sz="1800" b="1" i="0" u="none" strike="noStrike" kern="1200" cap="none" spc="200" normalizeH="0" baseline="0" noProof="1">
              <a:solidFill>
                <a:schemeClr val="tx1"/>
              </a:solidFill>
              <a:uFillTx/>
              <a:latin typeface="Arial" panose="020B0604020202020204" pitchFamily="34" charset="0"/>
              <a:ea typeface="微软雅黑" panose="020B0503020204020204" charset="-122"/>
              <a:cs typeface="+mj-cs"/>
            </a:endParaRPr>
          </a:p>
        </p:txBody>
      </p:sp>
      <p:pic>
        <p:nvPicPr>
          <p:cNvPr id="7" name="内容占位符 6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80728"/>
            <a:ext cx="4002258" cy="5535199"/>
          </a:xfr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2258" y="980728"/>
            <a:ext cx="2441950" cy="3551042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208" y="980728"/>
            <a:ext cx="2567658" cy="3783917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1650" y="498475"/>
            <a:ext cx="8140700" cy="331788"/>
          </a:xfrm>
        </p:spPr>
        <p:txBody>
          <a:bodyPr wrap="square" lIns="90170" tIns="46990" rIns="90170" bIns="46990" rtlCol="0" anchor="ctr" anchorCtr="0">
            <a:normAutofit fontScale="90000"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kern="1200" cap="none" spc="200" normalizeH="0" baseline="0" noProof="1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</a:rPr>
              <a:t>小组代码规范</a:t>
            </a:r>
            <a:endParaRPr kumimoji="0" lang="zh-CN" altLang="en-US" sz="1800" b="1" i="0" u="none" strike="noStrike" kern="1200" cap="none" spc="200" normalizeH="0" baseline="0" noProof="1">
              <a:solidFill>
                <a:schemeClr val="tx1"/>
              </a:solidFill>
              <a:uFillTx/>
              <a:latin typeface="Arial" panose="020B0604020202020204" pitchFamily="34" charset="0"/>
              <a:ea typeface="微软雅黑" panose="020B0503020204020204" charset="-122"/>
              <a:cs typeface="+mj-cs"/>
            </a:endParaRPr>
          </a:p>
        </p:txBody>
      </p:sp>
      <p:pic>
        <p:nvPicPr>
          <p:cNvPr id="26626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60875" y="1835150"/>
            <a:ext cx="4130675" cy="336073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6627" name="文本框 5"/>
          <p:cNvSpPr txBox="1"/>
          <p:nvPr/>
        </p:nvSpPr>
        <p:spPr>
          <a:xfrm>
            <a:off x="5153025" y="1282700"/>
            <a:ext cx="2006600" cy="106363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r>
              <a:rPr lang="zh-CN" altLang="en-US" sz="100">
                <a:latin typeface="Arial" panose="020B0604020202020204" pitchFamily="34" charset="0"/>
                <a:ea typeface="宋体" panose="02010600030101010101" pitchFamily="2" charset="-122"/>
              </a:rPr>
              <a:t>代码规范</a:t>
            </a:r>
            <a:endParaRPr lang="zh-CN" altLang="en-US" sz="1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6628" name="文本框 6"/>
          <p:cNvSpPr txBox="1"/>
          <p:nvPr/>
        </p:nvSpPr>
        <p:spPr>
          <a:xfrm>
            <a:off x="660400" y="2690813"/>
            <a:ext cx="3019425" cy="10795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r>
              <a:rPr lang="zh-CN" altLang="en-US" sz="100">
                <a:latin typeface="Arial" panose="020B0604020202020204" pitchFamily="34" charset="0"/>
                <a:ea typeface="宋体" panose="02010600030101010101" pitchFamily="2" charset="-122"/>
              </a:rPr>
              <a:t>代码走查</a:t>
            </a:r>
            <a:endParaRPr lang="zh-CN" altLang="en-US" sz="1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26629" name="图片 7"/>
          <p:cNvPicPr>
            <a:picLocks noChangeAspect="1"/>
          </p:cNvPicPr>
          <p:nvPr/>
        </p:nvPicPr>
        <p:blipFill>
          <a:blip r:embed="rId2"/>
          <a:srcRect t="3043"/>
          <a:stretch>
            <a:fillRect/>
          </a:stretch>
        </p:blipFill>
        <p:spPr>
          <a:xfrm>
            <a:off x="293688" y="3254375"/>
            <a:ext cx="4229100" cy="1592263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3"/>
    </p:custData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1650" y="498475"/>
            <a:ext cx="8140700" cy="331788"/>
          </a:xfrm>
        </p:spPr>
        <p:txBody>
          <a:bodyPr wrap="square" lIns="90170" tIns="46990" rIns="90170" bIns="46990" rtlCol="0" anchor="ctr" anchorCtr="0">
            <a:normAutofit fontScale="90000"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kern="1200" cap="none" spc="200" normalizeH="0" baseline="0" noProof="1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</a:rPr>
              <a:t>单元测试用例</a:t>
            </a:r>
            <a:endParaRPr kumimoji="0" lang="zh-CN" altLang="en-US" sz="1800" b="1" i="0" u="none" strike="noStrike" kern="1200" cap="none" spc="200" normalizeH="0" baseline="0" noProof="1">
              <a:solidFill>
                <a:schemeClr val="tx1"/>
              </a:solidFill>
              <a:uFillTx/>
              <a:latin typeface="Arial" panose="020B0604020202020204" pitchFamily="34" charset="0"/>
              <a:ea typeface="微软雅黑" panose="020B0503020204020204" charset="-122"/>
              <a:cs typeface="+mj-cs"/>
            </a:endParaRPr>
          </a:p>
        </p:txBody>
      </p:sp>
      <p:sp>
        <p:nvSpPr>
          <p:cNvPr id="27652" name="文本框 4"/>
          <p:cNvSpPr txBox="1"/>
          <p:nvPr/>
        </p:nvSpPr>
        <p:spPr>
          <a:xfrm>
            <a:off x="6469063" y="1330325"/>
            <a:ext cx="1660525" cy="106363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r>
              <a:rPr lang="zh-CN" altLang="en-US" sz="100">
                <a:latin typeface="Arial" panose="020B0604020202020204" pitchFamily="34" charset="0"/>
                <a:ea typeface="宋体" panose="02010600030101010101" pitchFamily="2" charset="-122"/>
              </a:rPr>
              <a:t>登陆注册</a:t>
            </a:r>
            <a:endParaRPr lang="zh-CN" altLang="en-US" sz="1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7653" name="文本框 5"/>
          <p:cNvSpPr txBox="1"/>
          <p:nvPr/>
        </p:nvSpPr>
        <p:spPr>
          <a:xfrm>
            <a:off x="2889250" y="1600200"/>
            <a:ext cx="1819275" cy="106363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r>
              <a:rPr lang="zh-CN" altLang="en-US" sz="100">
                <a:latin typeface="Arial" panose="020B0604020202020204" pitchFamily="34" charset="0"/>
                <a:ea typeface="宋体" panose="02010600030101010101" pitchFamily="2" charset="-122"/>
              </a:rPr>
              <a:t>管理员</a:t>
            </a:r>
            <a:endParaRPr lang="zh-CN" altLang="en-US" sz="1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798945"/>
            <a:ext cx="2808312" cy="592697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5667" y="798945"/>
            <a:ext cx="5172797" cy="5401429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1650" y="498475"/>
            <a:ext cx="8140700" cy="331788"/>
          </a:xfrm>
        </p:spPr>
        <p:txBody>
          <a:bodyPr wrap="square" lIns="90170" tIns="46990" rIns="90170" bIns="46990" rtlCol="0" anchor="ctr" anchorCtr="0">
            <a:normAutofit fontScale="90000"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kern="1200" cap="none" spc="200" normalizeH="0" baseline="0" noProof="1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</a:rPr>
              <a:t>单元测试用例</a:t>
            </a:r>
            <a:endParaRPr kumimoji="0" lang="zh-CN" altLang="en-US" sz="1800" b="1" i="0" u="none" strike="noStrike" kern="1200" cap="none" spc="200" normalizeH="0" baseline="0" noProof="1">
              <a:solidFill>
                <a:schemeClr val="tx1"/>
              </a:solidFill>
              <a:uFillTx/>
              <a:latin typeface="Arial" panose="020B0604020202020204" pitchFamily="34" charset="0"/>
              <a:ea typeface="微软雅黑" panose="020B0503020204020204" charset="-122"/>
              <a:cs typeface="+mj-cs"/>
            </a:endParaRPr>
          </a:p>
        </p:txBody>
      </p:sp>
      <p:sp>
        <p:nvSpPr>
          <p:cNvPr id="28676" name="文本框 5"/>
          <p:cNvSpPr txBox="1"/>
          <p:nvPr/>
        </p:nvSpPr>
        <p:spPr>
          <a:xfrm>
            <a:off x="2659063" y="1444625"/>
            <a:ext cx="1438275" cy="106363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r>
              <a:rPr lang="zh-CN" altLang="en-US" sz="100">
                <a:latin typeface="Arial" panose="020B0604020202020204" pitchFamily="34" charset="0"/>
                <a:ea typeface="宋体" panose="02010600030101010101" pitchFamily="2" charset="-122"/>
              </a:rPr>
              <a:t>售卖</a:t>
            </a:r>
            <a:endParaRPr lang="zh-CN" altLang="en-US" sz="1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8677" name="文本框 6"/>
          <p:cNvSpPr txBox="1"/>
          <p:nvPr/>
        </p:nvSpPr>
        <p:spPr>
          <a:xfrm>
            <a:off x="5980113" y="1538288"/>
            <a:ext cx="1409700" cy="106362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r>
              <a:rPr lang="zh-CN" altLang="en-US" sz="100">
                <a:latin typeface="Arial" panose="020B0604020202020204" pitchFamily="34" charset="0"/>
                <a:ea typeface="宋体" panose="02010600030101010101" pitchFamily="2" charset="-122"/>
              </a:rPr>
              <a:t>购买</a:t>
            </a:r>
            <a:endParaRPr lang="zh-CN" altLang="en-US" sz="1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980728"/>
            <a:ext cx="3991532" cy="515374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1397" y="785152"/>
            <a:ext cx="4347131" cy="554489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1650" y="498475"/>
            <a:ext cx="8140700" cy="331788"/>
          </a:xfrm>
        </p:spPr>
        <p:txBody>
          <a:bodyPr wrap="square" lIns="90170" tIns="46990" rIns="90170" bIns="46990" rtlCol="0" anchor="ctr" anchorCtr="0">
            <a:normAutofit fontScale="90000"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kern="1200" cap="none" spc="200" normalizeH="0" baseline="0" noProof="1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</a:rPr>
              <a:t>单元测试用例</a:t>
            </a:r>
            <a:endParaRPr kumimoji="0" lang="zh-CN" altLang="en-US" sz="1800" b="1" i="0" u="none" strike="noStrike" kern="1200" cap="none" spc="200" normalizeH="0" baseline="0" noProof="1">
              <a:solidFill>
                <a:schemeClr val="tx1"/>
              </a:solidFill>
              <a:uFillTx/>
              <a:latin typeface="Arial" panose="020B0604020202020204" pitchFamily="34" charset="0"/>
              <a:ea typeface="微软雅黑" panose="020B0503020204020204" charset="-122"/>
              <a:cs typeface="+mj-cs"/>
            </a:endParaRPr>
          </a:p>
        </p:txBody>
      </p:sp>
      <p:sp>
        <p:nvSpPr>
          <p:cNvPr id="29700" name="文本框 5"/>
          <p:cNvSpPr txBox="1"/>
          <p:nvPr/>
        </p:nvSpPr>
        <p:spPr>
          <a:xfrm>
            <a:off x="5729288" y="2616200"/>
            <a:ext cx="725487" cy="106363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r>
              <a:rPr lang="zh-CN" altLang="en-US" sz="100">
                <a:latin typeface="Arial" panose="020B0604020202020204" pitchFamily="34" charset="0"/>
                <a:ea typeface="宋体" panose="02010600030101010101" pitchFamily="2" charset="-122"/>
              </a:rPr>
              <a:t>求购</a:t>
            </a:r>
            <a:endParaRPr lang="zh-CN" altLang="en-US" sz="1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9701" name="文本框 6"/>
          <p:cNvSpPr txBox="1"/>
          <p:nvPr/>
        </p:nvSpPr>
        <p:spPr>
          <a:xfrm>
            <a:off x="1674813" y="1811338"/>
            <a:ext cx="1603375" cy="106362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r>
              <a:rPr lang="zh-CN" altLang="en-US" sz="100">
                <a:latin typeface="Arial" panose="020B0604020202020204" pitchFamily="34" charset="0"/>
                <a:ea typeface="宋体" panose="02010600030101010101" pitchFamily="2" charset="-122"/>
              </a:rPr>
              <a:t>消息</a:t>
            </a:r>
            <a:endParaRPr lang="zh-CN" altLang="en-US" sz="1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722" y="830263"/>
            <a:ext cx="3346517" cy="57468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48026"/>
            <a:ext cx="3451246" cy="6218461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1650" y="498475"/>
            <a:ext cx="8140700" cy="331788"/>
          </a:xfrm>
        </p:spPr>
        <p:txBody>
          <a:bodyPr wrap="square" lIns="90170" tIns="46990" rIns="90170" bIns="46990" rtlCol="0" anchor="ctr" anchorCtr="0">
            <a:normAutofit fontScale="90000"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kern="1200" cap="none" spc="200" normalizeH="0" baseline="0" noProof="1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</a:rPr>
              <a:t>修订后的详细设计文件</a:t>
            </a:r>
            <a:endParaRPr kumimoji="0" lang="zh-CN" altLang="en-US" sz="1800" b="1" i="0" u="none" strike="noStrike" kern="1200" cap="none" spc="200" normalizeH="0" baseline="0" noProof="1">
              <a:solidFill>
                <a:schemeClr val="tx1"/>
              </a:solidFill>
              <a:uFillTx/>
              <a:latin typeface="Arial" panose="020B0604020202020204" pitchFamily="34" charset="0"/>
              <a:ea typeface="微软雅黑" panose="020B0503020204020204" charset="-122"/>
              <a:cs typeface="+mj-cs"/>
            </a:endParaRPr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317875" y="2674938"/>
            <a:ext cx="5483225" cy="2052638"/>
          </a:xfrm>
        </p:spPr>
      </p:pic>
      <p:sp>
        <p:nvSpPr>
          <p:cNvPr id="30723" name="文本框 6"/>
          <p:cNvSpPr txBox="1"/>
          <p:nvPr/>
        </p:nvSpPr>
        <p:spPr>
          <a:xfrm>
            <a:off x="899592" y="2850992"/>
            <a:ext cx="2111449" cy="170053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</a:rPr>
              <a:t>1</a:t>
            </a:r>
            <a:r>
              <a:rPr lang="zh-CN" altLang="en-US" dirty="0"/>
              <a:t>）</a:t>
            </a: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数据库设计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</a:rPr>
              <a:t>2</a:t>
            </a: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）伪代码设计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</a:rPr>
              <a:t>3</a:t>
            </a: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）软件结构设计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</a:rPr>
              <a:t>4</a:t>
            </a: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）界面原型设计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/>
          <p:nvPr userDrawn="1">
            <p:custDataLst>
              <p:tags r:id="rId1"/>
            </p:custDataLst>
          </p:nvPr>
        </p:nvPicPr>
        <p:blipFill>
          <a:blip r:embed="rId2" r:link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40068" cy="573454"/>
          </a:xfrm>
          <a:prstGeom prst="rect">
            <a:avLst/>
          </a:prstGeom>
        </p:spPr>
      </p:pic>
      <p:pic>
        <p:nvPicPr>
          <p:cNvPr id="7" name="图片 6"/>
          <p:cNvPicPr/>
          <p:nvPr userDrawn="1">
            <p:custDataLst>
              <p:tags r:id="rId4"/>
            </p:custDataLst>
          </p:nvPr>
        </p:nvPicPr>
        <p:blipFill>
          <a:blip r:embed="rId5" r:link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3932" y="0"/>
            <a:ext cx="540068" cy="571641"/>
          </a:xfrm>
          <a:prstGeom prst="rect">
            <a:avLst/>
          </a:prstGeom>
        </p:spPr>
      </p:pic>
      <p:sp>
        <p:nvSpPr>
          <p:cNvPr id="8" name="矩形 7"/>
          <p:cNvSpPr/>
          <p:nvPr>
            <p:custDataLst>
              <p:tags r:id="rId7"/>
            </p:custDataLst>
          </p:nvPr>
        </p:nvSpPr>
        <p:spPr>
          <a:xfrm>
            <a:off x="0" y="8"/>
            <a:ext cx="3178776" cy="68579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120000"/>
              </a:lnSpc>
            </a:pPr>
            <a:endParaRPr lang="zh-CN" altLang="en-US" sz="135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2" name="任意多边形: 形状 21"/>
          <p:cNvSpPr/>
          <p:nvPr>
            <p:custDataLst>
              <p:tags r:id="rId8"/>
            </p:custDataLst>
          </p:nvPr>
        </p:nvSpPr>
        <p:spPr>
          <a:xfrm>
            <a:off x="3178773" y="-6"/>
            <a:ext cx="3793528" cy="5759747"/>
          </a:xfrm>
          <a:custGeom>
            <a:avLst/>
            <a:gdLst>
              <a:gd name="connsiteX0" fmla="*/ 3126891 w 5058037"/>
              <a:gd name="connsiteY0" fmla="*/ 0 h 5759747"/>
              <a:gd name="connsiteX1" fmla="*/ 5058037 w 5058037"/>
              <a:gd name="connsiteY1" fmla="*/ 0 h 5759747"/>
              <a:gd name="connsiteX2" fmla="*/ 0 w 5058037"/>
              <a:gd name="connsiteY2" fmla="*/ 5759747 h 5759747"/>
              <a:gd name="connsiteX3" fmla="*/ 0 w 5058037"/>
              <a:gd name="connsiteY3" fmla="*/ 3560690 h 57597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8037" h="5759747">
                <a:moveTo>
                  <a:pt x="3126891" y="0"/>
                </a:moveTo>
                <a:lnTo>
                  <a:pt x="5058037" y="0"/>
                </a:lnTo>
                <a:lnTo>
                  <a:pt x="0" y="5759747"/>
                </a:lnTo>
                <a:lnTo>
                  <a:pt x="0" y="356069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120000"/>
              </a:lnSpc>
            </a:pPr>
            <a:endParaRPr lang="zh-CN" altLang="en-US" sz="135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9" name="任意多边形: 形状 18"/>
          <p:cNvSpPr/>
          <p:nvPr>
            <p:custDataLst>
              <p:tags r:id="rId9"/>
            </p:custDataLst>
          </p:nvPr>
        </p:nvSpPr>
        <p:spPr>
          <a:xfrm>
            <a:off x="5421910" y="1206713"/>
            <a:ext cx="3722090" cy="5651281"/>
          </a:xfrm>
          <a:custGeom>
            <a:avLst/>
            <a:gdLst>
              <a:gd name="connsiteX0" fmla="*/ 4962786 w 4962786"/>
              <a:gd name="connsiteY0" fmla="*/ 0 h 5651281"/>
              <a:gd name="connsiteX1" fmla="*/ 4962786 w 4962786"/>
              <a:gd name="connsiteY1" fmla="*/ 2199057 h 5651281"/>
              <a:gd name="connsiteX2" fmla="*/ 1931146 w 4962786"/>
              <a:gd name="connsiteY2" fmla="*/ 5651281 h 5651281"/>
              <a:gd name="connsiteX3" fmla="*/ 0 w 4962786"/>
              <a:gd name="connsiteY3" fmla="*/ 5651281 h 5651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62786" h="5651281">
                <a:moveTo>
                  <a:pt x="4962786" y="0"/>
                </a:moveTo>
                <a:lnTo>
                  <a:pt x="4962786" y="2199057"/>
                </a:lnTo>
                <a:lnTo>
                  <a:pt x="1931146" y="5651281"/>
                </a:lnTo>
                <a:lnTo>
                  <a:pt x="0" y="5651281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120000"/>
              </a:lnSpc>
            </a:pPr>
            <a:endParaRPr lang="zh-CN" altLang="en-US" sz="135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6" name="平行四边形 15"/>
          <p:cNvSpPr/>
          <p:nvPr>
            <p:custDataLst>
              <p:tags r:id="rId10"/>
            </p:custDataLst>
          </p:nvPr>
        </p:nvSpPr>
        <p:spPr>
          <a:xfrm>
            <a:off x="3178773" y="-7"/>
            <a:ext cx="5965227" cy="6858000"/>
          </a:xfrm>
          <a:prstGeom prst="parallelogram">
            <a:avLst>
              <a:gd name="adj" fmla="val 87817"/>
            </a:avLst>
          </a:prstGeom>
          <a:solidFill>
            <a:schemeClr val="accent1">
              <a:lumMod val="20000"/>
              <a:lumOff val="8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120000"/>
              </a:lnSpc>
            </a:pPr>
            <a:endParaRPr lang="zh-CN" altLang="en-US" sz="135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3" name="矩形 12"/>
          <p:cNvSpPr/>
          <p:nvPr>
            <p:custDataLst>
              <p:tags r:id="rId11"/>
            </p:custDataLst>
          </p:nvPr>
        </p:nvSpPr>
        <p:spPr>
          <a:xfrm>
            <a:off x="3178774" y="1395175"/>
            <a:ext cx="5965226" cy="4067642"/>
          </a:xfrm>
          <a:prstGeom prst="rect">
            <a:avLst/>
          </a:prstGeom>
          <a:solidFill>
            <a:schemeClr val="lt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120000"/>
              </a:lnSpc>
            </a:pPr>
            <a:endParaRPr lang="zh-CN" altLang="en-US" sz="135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" name="矩形 3"/>
          <p:cNvSpPr/>
          <p:nvPr>
            <p:custDataLst>
              <p:tags r:id="rId12"/>
            </p:custDataLst>
          </p:nvPr>
        </p:nvSpPr>
        <p:spPr>
          <a:xfrm>
            <a:off x="3584574" y="1702987"/>
            <a:ext cx="5183323" cy="3452021"/>
          </a:xfrm>
          <a:prstGeom prst="rect">
            <a:avLst/>
          </a:prstGeom>
        </p:spPr>
        <p:txBody>
          <a:bodyPr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4800" lvl="0" indent="-30480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accent1">
                  <a:lumMod val="20000"/>
                  <a:lumOff val="80000"/>
                </a:schemeClr>
              </a:buClr>
              <a:buSzPct val="100000"/>
              <a:buFont typeface="Wingdings" panose="05000000000000000000" pitchFamily="2" charset="2"/>
              <a:buChar char="l"/>
            </a:pPr>
            <a:r>
              <a:rPr sz="1600" spc="180"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基于大学生会向低年级售卖自己不用的课本，低年级生又想要高年级的笔记，重点信息等而产生的市场，本小组计划做一个二手课本的交易手机小程序。</a:t>
            </a:r>
            <a:endParaRPr sz="1600" spc="180">
              <a:solidFill>
                <a:schemeClr val="dk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304800" lvl="0" indent="-30480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accent1">
                  <a:lumMod val="20000"/>
                  <a:lumOff val="80000"/>
                </a:schemeClr>
              </a:buClr>
              <a:buSzPct val="100000"/>
              <a:buFont typeface="Wingdings" panose="05000000000000000000" pitchFamily="2" charset="2"/>
              <a:buChar char="l"/>
            </a:pPr>
            <a:r>
              <a:rPr sz="1600" spc="180"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本系统需要有购买、售卖和求购三个主体功能。</a:t>
            </a:r>
            <a:endParaRPr sz="1600" spc="180">
              <a:solidFill>
                <a:schemeClr val="dk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304800" lvl="0" indent="-30480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accent1">
                  <a:lumMod val="20000"/>
                  <a:lumOff val="80000"/>
                </a:schemeClr>
              </a:buClr>
              <a:buSzPct val="100000"/>
              <a:buFont typeface="Wingdings" panose="05000000000000000000" pitchFamily="2" charset="2"/>
              <a:buChar char="l"/>
            </a:pPr>
            <a:r>
              <a:rPr sz="1600" spc="180"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为方便同学们的选购，此次的交易信息可以选择多本批量选择。同学们再选中课本之后可以与买家或卖家交流，做一些线下交易、砍价等细节的信息交互。</a:t>
            </a:r>
            <a:endParaRPr sz="1600" spc="180">
              <a:solidFill>
                <a:schemeClr val="dk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13"/>
            </p:custDataLst>
          </p:nvPr>
        </p:nvSpPr>
        <p:spPr>
          <a:xfrm>
            <a:off x="266784" y="1931909"/>
            <a:ext cx="2645204" cy="1577429"/>
          </a:xfrm>
          <a:prstGeom prst="rect">
            <a:avLst/>
          </a:prstGeom>
          <a:noFill/>
        </p:spPr>
        <p:txBody>
          <a:bodyPr wrap="square" rtlCol="0" anchor="b" anchorCtr="0">
            <a:norm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4000" b="1" u="none" strike="noStrike" spc="240" baseline="0"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</a:rPr>
              <a:t>项目介绍</a:t>
            </a:r>
            <a:endParaRPr lang="zh-CN" altLang="en-US" sz="4000" b="1" u="none" strike="noStrike" spc="240" baseline="0">
              <a:solidFill>
                <a:schemeClr val="lt1"/>
              </a:solidFill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14"/>
    </p:custData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1650" y="498475"/>
            <a:ext cx="8140700" cy="331788"/>
          </a:xfrm>
        </p:spPr>
        <p:txBody>
          <a:bodyPr wrap="square" lIns="90170" tIns="46990" rIns="90170" bIns="46990" rtlCol="0" anchor="ctr" anchorCtr="0">
            <a:normAutofit fontScale="90000"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kern="1200" cap="none" spc="200" normalizeH="0" baseline="0" noProof="1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</a:rPr>
              <a:t>白盒测试原则体现</a:t>
            </a:r>
            <a:endParaRPr kumimoji="0" lang="zh-CN" altLang="en-US" sz="1800" b="1" i="0" u="none" strike="noStrike" kern="1200" cap="none" spc="200" normalizeH="0" baseline="0" noProof="1">
              <a:solidFill>
                <a:schemeClr val="tx1"/>
              </a:solidFill>
              <a:uFillTx/>
              <a:latin typeface="Arial" panose="020B0604020202020204" pitchFamily="34" charset="0"/>
              <a:ea typeface="微软雅黑" panose="020B0503020204020204" charset="-122"/>
              <a:cs typeface="+mj-cs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1650" y="1625600"/>
            <a:ext cx="8140700" cy="4041775"/>
          </a:xfrm>
        </p:spPr>
        <p:txBody>
          <a:bodyPr wrap="square" lIns="90170" tIns="46990" rIns="90170" bIns="46990" rtlCol="0">
            <a:normAutofit/>
          </a:bodyPr>
          <a:lstStyle/>
          <a:p>
            <a:pPr marL="355600" marR="0" lvl="0" indent="-355600" algn="l" defTabSz="914400" rtl="0" eaLnBrk="1" fontAlgn="ctr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+mn-ea"/>
              <a:buAutoNum type="ea1JpnChsDbPeriod"/>
            </a:pPr>
            <a:r>
              <a:rPr kumimoji="0" lang="zh-CN" altLang="en-US" sz="1600" b="1" i="0" u="none" strike="noStrike" kern="1200" cap="none" spc="120" normalizeH="0" baseline="0" noProof="1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一个模块中的所有独立路径至少被测试一次。</a:t>
            </a:r>
            <a:endParaRPr kumimoji="0" lang="en-US" altLang="zh-CN" sz="1600" b="1" i="0" u="none" strike="noStrike" kern="1200" cap="none" spc="120" normalizeH="0" baseline="30000" noProof="1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355600" marR="0" lvl="0" indent="-355600" algn="l" defTabSz="914400" rtl="0" eaLnBrk="1" fontAlgn="ctr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+mn-ea"/>
              <a:buAutoNum type="ea1JpnChsDbPeriod"/>
            </a:pPr>
            <a:endParaRPr kumimoji="0" lang="zh-CN" altLang="en-US" sz="1600" b="1" i="0" u="none" strike="noStrike" kern="1200" cap="none" spc="120" normalizeH="0" baseline="0" noProof="1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55600" marR="0" lvl="0" indent="-355600" algn="l" defTabSz="914400" rtl="0" eaLnBrk="1" fontAlgn="ctr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+mn-ea"/>
              <a:buAutoNum type="ea1JpnChsDbPeriod"/>
            </a:pPr>
            <a:r>
              <a:rPr kumimoji="0" lang="zh-CN" altLang="en-US" sz="1600" b="1" i="0" u="none" strike="noStrike" kern="1200" cap="none" spc="120" normalizeH="0" baseline="0" noProof="1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所有逻辑值均需测试true和false两种情况。</a:t>
            </a:r>
            <a:endParaRPr kumimoji="0" lang="zh-CN" altLang="en-US" sz="1600" b="1" i="0" u="none" strike="noStrike" kern="1200" cap="none" spc="120" normalizeH="0" baseline="0" noProof="1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355600" marR="0" lvl="0" indent="-355600" algn="l" defTabSz="914400" rtl="0" eaLnBrk="1" fontAlgn="ctr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+mn-ea"/>
              <a:buAutoNum type="ea1JpnChsDbPeriod"/>
            </a:pPr>
            <a:endParaRPr kumimoji="0" lang="zh-CN" altLang="en-US" sz="1600" b="1" i="0" u="none" strike="noStrike" kern="1200" cap="none" spc="120" normalizeH="0" baseline="0" noProof="1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55600" marR="0" lvl="0" indent="-355600" algn="l" defTabSz="914400" rtl="0" eaLnBrk="1" fontAlgn="ctr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+mn-ea"/>
              <a:buAutoNum type="ea1JpnChsDbPeriod"/>
            </a:pPr>
            <a:r>
              <a:rPr kumimoji="0" lang="zh-CN" altLang="en-US" sz="1600" b="1" i="0" u="none" strike="noStrike" kern="1200" cap="none" spc="120" normalizeH="0" baseline="0" noProof="1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检査程序的内部数据结构，保证其结构的有效性。</a:t>
            </a:r>
            <a:endParaRPr kumimoji="0" lang="zh-CN" altLang="en-US" sz="1600" b="1" i="0" u="none" strike="noStrike" kern="1200" cap="none" spc="120" normalizeH="0" baseline="0" noProof="1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355600" marR="0" lvl="0" indent="-355600" algn="l" defTabSz="914400" rtl="0" eaLnBrk="1" fontAlgn="ctr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+mn-ea"/>
              <a:buAutoNum type="ea1JpnChsDbPeriod"/>
            </a:pPr>
            <a:endParaRPr kumimoji="0" lang="zh-CN" altLang="en-US" sz="1600" b="1" i="0" u="none" strike="noStrike" kern="1200" cap="none" spc="120" normalizeH="0" baseline="0" noProof="1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55600" marR="0" lvl="0" indent="-355600" algn="l" defTabSz="914400" rtl="0" eaLnBrk="1" fontAlgn="ctr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+mn-ea"/>
              <a:buAutoNum type="ea1JpnChsDbPeriod"/>
            </a:pPr>
            <a:r>
              <a:rPr kumimoji="0" lang="zh-CN" altLang="en-US" sz="1600" b="1" i="0" u="none" strike="noStrike" kern="1200" cap="none" spc="120" normalizeH="0" baseline="0" noProof="1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在取值的上、下边界及可操作范围内运行所有循环</a:t>
            </a:r>
            <a:endParaRPr kumimoji="0" lang="zh-CN" altLang="en-US" sz="1600" b="1" i="0" u="none" strike="noStrike" kern="1200" cap="none" spc="120" normalizeH="0" baseline="0" noProof="1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685800" marR="0" lvl="1" indent="-330200" algn="l" defTabSz="914400" rtl="0" eaLnBrk="1" fontAlgn="ctr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Char char="○"/>
              <a:tabLst>
                <a:tab pos="1609725" algn="l"/>
              </a:tabLst>
            </a:pPr>
            <a:endParaRPr kumimoji="0" lang="zh-CN" altLang="en-US" sz="1600" b="1" i="0" u="none" strike="noStrike" kern="1200" cap="none" spc="200" normalizeH="0" baseline="0" noProof="1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685800" marR="0" lvl="1" indent="-330200" algn="l" defTabSz="914400" rtl="0" eaLnBrk="1" fontAlgn="ctr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Char char="○"/>
              <a:tabLst>
                <a:tab pos="1609725" algn="l"/>
              </a:tabLst>
            </a:pPr>
            <a:r>
              <a:rPr kumimoji="0" lang="zh-CN" altLang="en-US" sz="1600" b="1" i="0" u="none" strike="noStrike" kern="1200" cap="none" spc="200" normalizeH="0" baseline="0" noProof="1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详见测试报告</a:t>
            </a:r>
            <a:endParaRPr kumimoji="0" lang="zh-CN" altLang="en-US" sz="1600" b="1" i="0" u="none" strike="noStrike" kern="1200" cap="none" spc="200" normalizeH="0" baseline="0" noProof="1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71450" marR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•"/>
            </a:pPr>
            <a:endParaRPr kumimoji="0" lang="zh-CN" altLang="en-US" sz="1600" b="1" i="0" u="none" strike="noStrike" kern="1200" cap="none" spc="150" normalizeH="0" baseline="0" noProof="1">
              <a:solidFill>
                <a:schemeClr val="tx1"/>
              </a:solidFill>
              <a:uFillTx/>
              <a:latin typeface="Arial" panose="020B0604020202020204" pitchFamily="34" charset="0"/>
              <a:ea typeface="微软雅黑" panose="020B0503020204020204" charset="-122"/>
              <a:cs typeface="+mn-cs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1650" y="498475"/>
            <a:ext cx="8140700" cy="331788"/>
          </a:xfrm>
        </p:spPr>
        <p:txBody>
          <a:bodyPr wrap="square" lIns="90170" tIns="46990" rIns="90170" bIns="46990" rtlCol="0" anchor="ctr" anchorCtr="0">
            <a:normAutofit fontScale="90000"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kern="1200" cap="none" spc="200" normalizeH="0" baseline="0" noProof="1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</a:rPr>
              <a:t>版本控制服务器</a:t>
            </a:r>
            <a:endParaRPr kumimoji="0" lang="zh-CN" altLang="en-US" sz="1800" b="1" i="0" u="none" strike="noStrike" kern="1200" cap="none" spc="200" normalizeH="0" baseline="0" noProof="1">
              <a:solidFill>
                <a:schemeClr val="tx1"/>
              </a:solidFill>
              <a:uFillTx/>
              <a:latin typeface="Arial" panose="020B0604020202020204" pitchFamily="34" charset="0"/>
              <a:ea typeface="微软雅黑" panose="020B0503020204020204" charset="-122"/>
              <a:cs typeface="+mj-cs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1650" y="1625600"/>
            <a:ext cx="8140700" cy="4041775"/>
          </a:xfrm>
        </p:spPr>
        <p:txBody>
          <a:bodyPr wrap="square" lIns="90170" tIns="46990" rIns="90170" bIns="46990" rtlCol="0">
            <a:normAutofit/>
          </a:bodyPr>
          <a:lstStyle/>
          <a:p>
            <a:pPr marL="171450" marR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12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github</a:t>
            </a:r>
            <a:endParaRPr kumimoji="0" lang="en-US" altLang="zh-CN" sz="1200" b="0" i="0" u="none" strike="noStrike" kern="1200" cap="none" spc="150" normalizeH="0" baseline="0" noProof="1">
              <a:solidFill>
                <a:schemeClr val="tx1"/>
              </a:solidFill>
              <a:uFillTx/>
              <a:latin typeface="Arial" panose="020B0604020202020204" pitchFamily="34" charset="0"/>
              <a:ea typeface="微软雅黑" panose="020B0503020204020204" charset="-122"/>
              <a:cs typeface="+mn-cs"/>
            </a:endParaRPr>
          </a:p>
        </p:txBody>
      </p:sp>
      <p:pic>
        <p:nvPicPr>
          <p:cNvPr id="32771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54263" y="1843088"/>
            <a:ext cx="6286500" cy="3171825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2"/>
    </p:custData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1650" y="498475"/>
            <a:ext cx="8140700" cy="331788"/>
          </a:xfrm>
        </p:spPr>
        <p:txBody>
          <a:bodyPr wrap="square" lIns="90170" tIns="46990" rIns="90170" bIns="46990" rtlCol="0" anchor="ctr" anchorCtr="0">
            <a:normAutofit fontScale="90000"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kern="1200" cap="none" spc="200" normalizeH="0" baseline="0" noProof="1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</a:rPr>
              <a:t>集成测试</a:t>
            </a:r>
            <a:endParaRPr kumimoji="0" lang="zh-CN" altLang="en-US" sz="1800" b="1" i="0" u="none" strike="noStrike" kern="1200" cap="none" spc="200" normalizeH="0" baseline="0" noProof="1">
              <a:solidFill>
                <a:schemeClr val="tx1"/>
              </a:solidFill>
              <a:uFillTx/>
              <a:latin typeface="Arial" panose="020B0604020202020204" pitchFamily="34" charset="0"/>
              <a:ea typeface="微软雅黑" panose="020B0503020204020204" charset="-122"/>
              <a:cs typeface="+mj-cs"/>
            </a:endParaRP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23529" y="980728"/>
            <a:ext cx="8434412" cy="4824536"/>
          </a:xfrm>
        </p:spPr>
      </p:pic>
    </p:spTree>
    <p:custDataLst>
      <p:tags r:id="rId2"/>
    </p:custData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1650" y="498475"/>
            <a:ext cx="8140700" cy="331788"/>
          </a:xfrm>
        </p:spPr>
        <p:txBody>
          <a:bodyPr wrap="square" lIns="90170" tIns="46990" rIns="90170" bIns="46990" rtlCol="0" anchor="ctr" anchorCtr="0">
            <a:normAutofit fontScale="90000"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kern="1200" cap="none" spc="200" normalizeH="0" baseline="0" noProof="1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</a:rPr>
              <a:t>集成测试</a:t>
            </a:r>
            <a:endParaRPr kumimoji="0" lang="zh-CN" altLang="en-US" sz="1800" b="1" i="0" u="none" strike="noStrike" kern="1200" cap="none" spc="200" normalizeH="0" baseline="0" noProof="1">
              <a:solidFill>
                <a:schemeClr val="tx1"/>
              </a:solidFill>
              <a:uFillTx/>
              <a:latin typeface="Arial" panose="020B0604020202020204" pitchFamily="34" charset="0"/>
              <a:ea typeface="微软雅黑" panose="020B0503020204020204" charset="-122"/>
              <a:cs typeface="+mj-cs"/>
            </a:endParaRPr>
          </a:p>
        </p:txBody>
      </p:sp>
      <p:pic>
        <p:nvPicPr>
          <p:cNvPr id="7" name="内容占位符 6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082935"/>
            <a:ext cx="8151818" cy="5276589"/>
          </a:xfrm>
        </p:spPr>
      </p:pic>
    </p:spTree>
    <p:custDataLst>
      <p:tags r:id="rId2"/>
    </p:custData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1650" y="498475"/>
            <a:ext cx="8140700" cy="331788"/>
          </a:xfrm>
        </p:spPr>
        <p:txBody>
          <a:bodyPr wrap="square" lIns="90170" tIns="46990" rIns="90170" bIns="46990" rtlCol="0" anchor="ctr" anchorCtr="0">
            <a:normAutofit fontScale="90000"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kern="1200" cap="none" spc="200" normalizeH="0" baseline="0" noProof="1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</a:rPr>
              <a:t>系统测试</a:t>
            </a:r>
            <a:endParaRPr kumimoji="0" lang="zh-CN" altLang="en-US" sz="1800" b="1" i="0" u="none" strike="noStrike" kern="1200" cap="none" spc="200" normalizeH="0" baseline="0" noProof="1">
              <a:solidFill>
                <a:schemeClr val="tx1"/>
              </a:solidFill>
              <a:uFillTx/>
              <a:latin typeface="Arial" panose="020B0604020202020204" pitchFamily="34" charset="0"/>
              <a:ea typeface="微软雅黑" panose="020B0503020204020204" charset="-122"/>
              <a:cs typeface="+mj-cs"/>
            </a:endParaRP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rcRect r="532"/>
          <a:stretch>
            <a:fillRect/>
          </a:stretch>
        </p:blipFill>
        <p:spPr>
          <a:xfrm>
            <a:off x="179512" y="1628800"/>
            <a:ext cx="8620312" cy="3835946"/>
          </a:xfrm>
        </p:spPr>
      </p:pic>
    </p:spTree>
    <p:custDataLst>
      <p:tags r:id="rId2"/>
    </p:custData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1650" y="498475"/>
            <a:ext cx="8140700" cy="331788"/>
          </a:xfrm>
        </p:spPr>
        <p:txBody>
          <a:bodyPr wrap="square" lIns="90170" tIns="46990" rIns="90170" bIns="46990" rtlCol="0" anchor="ctr" anchorCtr="0">
            <a:normAutofit fontScale="90000"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kern="1200" cap="none" spc="200" normalizeH="0" baseline="0" noProof="1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</a:rPr>
              <a:t>最终用户的测试</a:t>
            </a:r>
            <a:endParaRPr kumimoji="0" lang="zh-CN" altLang="en-US" sz="1800" b="1" i="0" u="none" strike="noStrike" kern="1200" cap="none" spc="200" normalizeH="0" baseline="0" noProof="1">
              <a:solidFill>
                <a:schemeClr val="tx1"/>
              </a:solidFill>
              <a:uFillTx/>
              <a:latin typeface="Arial" panose="020B0604020202020204" pitchFamily="34" charset="0"/>
              <a:ea typeface="微软雅黑" panose="020B0503020204020204" charset="-122"/>
              <a:cs typeface="+mj-cs"/>
            </a:endParaRPr>
          </a:p>
        </p:txBody>
      </p:sp>
      <p:pic>
        <p:nvPicPr>
          <p:cNvPr id="36866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36096" y="1052736"/>
            <a:ext cx="3511550" cy="42989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6867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238" y="1976438"/>
            <a:ext cx="4600575" cy="3236912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3"/>
    </p:custData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1650" y="498475"/>
            <a:ext cx="8140700" cy="331788"/>
          </a:xfrm>
        </p:spPr>
        <p:txBody>
          <a:bodyPr wrap="square" lIns="90170" tIns="46990" rIns="90170" bIns="46990" rtlCol="0" anchor="ctr" anchorCtr="0">
            <a:normAutofit fontScale="90000"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kern="1200" cap="none" spc="200" normalizeH="0" baseline="0" noProof="1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</a:rPr>
              <a:t>用户手册</a:t>
            </a:r>
            <a:endParaRPr kumimoji="0" lang="zh-CN" altLang="en-US" sz="1800" b="1" i="0" u="none" strike="noStrike" kern="1200" cap="none" spc="200" normalizeH="0" baseline="0" noProof="1">
              <a:solidFill>
                <a:schemeClr val="tx1"/>
              </a:solidFill>
              <a:uFillTx/>
              <a:latin typeface="Arial" panose="020B0604020202020204" pitchFamily="34" charset="0"/>
              <a:ea typeface="微软雅黑" panose="020B0503020204020204" charset="-122"/>
              <a:cs typeface="+mj-cs"/>
            </a:endParaRP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rcRect r="1032"/>
          <a:stretch>
            <a:fillRect/>
          </a:stretch>
        </p:blipFill>
        <p:spPr>
          <a:xfrm>
            <a:off x="1087438" y="1571625"/>
            <a:ext cx="6896100" cy="4041775"/>
          </a:xfrm>
        </p:spPr>
      </p:pic>
    </p:spTree>
    <p:custDataLst>
      <p:tags r:id="rId2"/>
    </p:custData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1650" y="498475"/>
            <a:ext cx="8140700" cy="331788"/>
          </a:xfrm>
        </p:spPr>
        <p:txBody>
          <a:bodyPr wrap="square" lIns="90170" tIns="46990" rIns="90170" bIns="46990" rtlCol="0" anchor="ctr" anchorCtr="0">
            <a:normAutofit fontScale="90000"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kern="1200" cap="none" spc="200" normalizeH="0" baseline="0" noProof="1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</a:rPr>
              <a:t>项目部署</a:t>
            </a:r>
            <a:endParaRPr kumimoji="0" lang="zh-CN" altLang="en-US" sz="1800" b="1" i="0" u="none" strike="noStrike" kern="1200" cap="none" spc="200" normalizeH="0" baseline="0" noProof="1">
              <a:solidFill>
                <a:schemeClr val="tx1"/>
              </a:solidFill>
              <a:uFillTx/>
              <a:latin typeface="Arial" panose="020B0604020202020204" pitchFamily="34" charset="0"/>
              <a:ea typeface="微软雅黑" panose="020B0503020204020204" charset="-122"/>
              <a:cs typeface="+mj-cs"/>
            </a:endParaRP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485855" y="1294333"/>
            <a:ext cx="7597981" cy="578743"/>
          </a:xfrm>
        </p:spPr>
        <p:txBody>
          <a:bodyPr/>
          <a:lstStyle/>
          <a:p>
            <a:r>
              <a:rPr lang="zh-CN" altLang="en-US" dirty="0"/>
              <a:t>由于商城类型小程序需要企业微信才可以上架，故采取体验版形式开放体验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8235" y="1916832"/>
            <a:ext cx="5153219" cy="4212322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1650" y="498475"/>
            <a:ext cx="8140700" cy="331788"/>
          </a:xfrm>
        </p:spPr>
        <p:txBody>
          <a:bodyPr wrap="square" lIns="90170" tIns="46990" rIns="90170" bIns="46990" rtlCol="0" anchor="ctr" anchorCtr="0">
            <a:normAutofit fontScale="90000"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kern="1200" cap="none" spc="200" normalizeH="0" baseline="0" noProof="1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</a:rPr>
              <a:t>项目评价</a:t>
            </a:r>
            <a:endParaRPr kumimoji="0" lang="zh-CN" altLang="en-US" sz="1800" b="1" i="0" u="none" strike="noStrike" kern="1200" cap="none" spc="200" normalizeH="0" baseline="0" noProof="1">
              <a:solidFill>
                <a:schemeClr val="tx1"/>
              </a:solidFill>
              <a:uFillTx/>
              <a:latin typeface="Arial" panose="020B0604020202020204" pitchFamily="34" charset="0"/>
              <a:ea typeface="微软雅黑" panose="020B0503020204020204" charset="-122"/>
              <a:cs typeface="+mj-cs"/>
            </a:endParaRPr>
          </a:p>
        </p:txBody>
      </p:sp>
      <p:pic>
        <p:nvPicPr>
          <p:cNvPr id="7" name="内容占位符 6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5933" y="822937"/>
            <a:ext cx="4906060" cy="1467055"/>
          </a:xfr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6543" y="2571648"/>
            <a:ext cx="4906060" cy="1800476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3091" y="4653771"/>
            <a:ext cx="4848902" cy="1190791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1650" y="498475"/>
            <a:ext cx="8140700" cy="331788"/>
          </a:xfrm>
        </p:spPr>
        <p:txBody>
          <a:bodyPr wrap="square" lIns="90170" tIns="46990" rIns="90170" bIns="46990" rtlCol="0" anchor="ctr" anchorCtr="0">
            <a:normAutofit fontScale="90000"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dirty="0"/>
              <a:t>成员互相</a:t>
            </a:r>
            <a:r>
              <a:rPr kumimoji="0" lang="zh-CN" altLang="en-US" sz="1800" b="1" i="0" u="none" strike="noStrike" kern="1200" cap="none" spc="200" normalizeH="0" baseline="0" noProof="1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</a:rPr>
              <a:t>评价</a:t>
            </a:r>
            <a:endParaRPr kumimoji="0" lang="zh-CN" altLang="en-US" sz="1800" b="1" i="0" u="none" strike="noStrike" kern="1200" cap="none" spc="200" normalizeH="0" baseline="0" noProof="1">
              <a:solidFill>
                <a:schemeClr val="tx1"/>
              </a:solidFill>
              <a:uFillTx/>
              <a:latin typeface="Arial" panose="020B0604020202020204" pitchFamily="34" charset="0"/>
              <a:ea typeface="微软雅黑" panose="020B0503020204020204" charset="-122"/>
              <a:cs typeface="+mj-cs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70" y="981734"/>
            <a:ext cx="4123709" cy="569704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4" y="1124744"/>
            <a:ext cx="4123709" cy="4879253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1650" y="498475"/>
            <a:ext cx="8140700" cy="331788"/>
          </a:xfrm>
        </p:spPr>
        <p:txBody>
          <a:bodyPr wrap="square" lIns="90170" tIns="46990" rIns="90170" bIns="46990" rtlCol="0" anchor="ctr" anchorCtr="0">
            <a:normAutofit fontScale="90000"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kern="1200" cap="none" spc="200" normalizeH="0" baseline="0" noProof="1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</a:rPr>
              <a:t>项目计划</a:t>
            </a:r>
            <a:endParaRPr kumimoji="0" lang="zh-CN" altLang="en-US" sz="1800" b="1" i="0" u="none" strike="noStrike" kern="1200" cap="none" spc="200" normalizeH="0" baseline="0" noProof="1">
              <a:solidFill>
                <a:schemeClr val="tx1"/>
              </a:solidFill>
              <a:uFillTx/>
              <a:latin typeface="Arial" panose="020B0604020202020204" pitchFamily="34" charset="0"/>
              <a:ea typeface="微软雅黑" panose="020B0503020204020204" charset="-122"/>
              <a:cs typeface="+mj-cs"/>
            </a:endParaRP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476375" y="1123950"/>
            <a:ext cx="7300913" cy="4748213"/>
          </a:xfrm>
        </p:spPr>
      </p:pic>
    </p:spTree>
    <p:custDataLst>
      <p:tags r:id="rId2"/>
    </p:custData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1650" y="498475"/>
            <a:ext cx="8140700" cy="331788"/>
          </a:xfrm>
        </p:spPr>
        <p:txBody>
          <a:bodyPr wrap="square" lIns="90170" tIns="46990" rIns="90170" bIns="46990" rtlCol="0" anchor="ctr" anchorCtr="0">
            <a:normAutofit fontScale="90000"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dirty="0"/>
              <a:t>成员互相</a:t>
            </a:r>
            <a:r>
              <a:rPr kumimoji="0" lang="zh-CN" altLang="en-US" sz="1800" b="1" i="0" u="none" strike="noStrike" kern="1200" cap="none" spc="200" normalizeH="0" baseline="0" noProof="1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</a:rPr>
              <a:t>评价</a:t>
            </a:r>
            <a:endParaRPr kumimoji="0" lang="zh-CN" altLang="en-US" sz="1800" b="1" i="0" u="none" strike="noStrike" kern="1200" cap="none" spc="200" normalizeH="0" baseline="0" noProof="1">
              <a:solidFill>
                <a:schemeClr val="tx1"/>
              </a:solidFill>
              <a:uFillTx/>
              <a:latin typeface="Arial" panose="020B0604020202020204" pitchFamily="34" charset="0"/>
              <a:ea typeface="微软雅黑" panose="020B0503020204020204" charset="-122"/>
              <a:cs typeface="+mj-cs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1052736"/>
            <a:ext cx="5447395" cy="515217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/>
              <a:t>小组分工</a:t>
            </a:r>
            <a:endParaRPr lang="zh-CN" altLang="en-US"/>
          </a:p>
        </p:txBody>
      </p:sp>
      <p:graphicFrame>
        <p:nvGraphicFramePr>
          <p:cNvPr id="4" name="表格 3"/>
          <p:cNvGraphicFramePr/>
          <p:nvPr>
            <p:custDataLst>
              <p:tags r:id="rId1"/>
            </p:custDataLst>
          </p:nvPr>
        </p:nvGraphicFramePr>
        <p:xfrm>
          <a:off x="502285" y="1484630"/>
          <a:ext cx="8068310" cy="47415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6640"/>
                <a:gridCol w="2354580"/>
                <a:gridCol w="2390775"/>
                <a:gridCol w="2266315"/>
              </a:tblGrid>
              <a:tr h="65786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姓名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350">
                          <a:sym typeface="+mn-ea"/>
                        </a:rPr>
                        <a:t>徐过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350">
                          <a:sym typeface="+mn-ea"/>
                        </a:rPr>
                        <a:t>余浩凯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350">
                          <a:sym typeface="+mn-ea"/>
                        </a:rPr>
                        <a:t>许罗阳宁</a:t>
                      </a:r>
                      <a:endParaRPr lang="zh-CN" altLang="en-US"/>
                    </a:p>
                  </a:txBody>
                  <a:tcPr/>
                </a:tc>
              </a:tr>
              <a:tr h="218376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b="1"/>
                        <a:t>分工</a:t>
                      </a:r>
                      <a:endParaRPr lang="zh-CN" altLang="en-US" b="1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350" b="1">
                          <a:sym typeface="+mn-ea"/>
                        </a:rPr>
                        <a:t>文档</a:t>
                      </a:r>
                      <a:endParaRPr lang="zh-CN" altLang="en-US" sz="1350" b="1">
                        <a:sym typeface="+mn-ea"/>
                      </a:endParaRPr>
                    </a:p>
                    <a:p>
                      <a:pPr>
                        <a:buNone/>
                      </a:pPr>
                      <a:endParaRPr lang="zh-CN" altLang="en-US" sz="1350" b="1">
                        <a:sym typeface="+mn-ea"/>
                      </a:endParaRPr>
                    </a:p>
                    <a:p>
                      <a:pPr>
                        <a:buNone/>
                      </a:pPr>
                      <a:r>
                        <a:rPr lang="zh-CN" altLang="en-US" sz="1350" b="1">
                          <a:sym typeface="+mn-ea"/>
                        </a:rPr>
                        <a:t>伪代码购买和售卖</a:t>
                      </a:r>
                      <a:endParaRPr lang="zh-CN" altLang="en-US" sz="1350" b="1">
                        <a:sym typeface="+mn-ea"/>
                      </a:endParaRPr>
                    </a:p>
                    <a:p>
                      <a:pPr>
                        <a:buNone/>
                      </a:pPr>
                      <a:endParaRPr lang="en-US" altLang="zh-CN" sz="1350" b="1">
                        <a:sym typeface="+mn-ea"/>
                      </a:endParaRPr>
                    </a:p>
                    <a:p>
                      <a:pPr>
                        <a:buNone/>
                      </a:pPr>
                      <a:r>
                        <a:rPr lang="zh-CN" altLang="en-US" sz="1350" b="1">
                          <a:sym typeface="+mn-ea"/>
                        </a:rPr>
                        <a:t>实现登陆注册管理员</a:t>
                      </a:r>
                      <a:endParaRPr lang="zh-CN" altLang="en-US" sz="1350" b="1">
                        <a:sym typeface="+mn-ea"/>
                      </a:endParaRPr>
                    </a:p>
                    <a:p>
                      <a:pPr>
                        <a:buNone/>
                      </a:pPr>
                      <a:endParaRPr lang="zh-CN" altLang="en-US" sz="1350" b="1">
                        <a:sym typeface="+mn-ea"/>
                      </a:endParaRPr>
                    </a:p>
                    <a:p>
                      <a:pPr>
                        <a:buNone/>
                      </a:pPr>
                      <a:r>
                        <a:rPr lang="zh-CN" altLang="en-US" sz="1350" b="1">
                          <a:sym typeface="+mn-ea"/>
                        </a:rPr>
                        <a:t>测试求购</a:t>
                      </a:r>
                      <a:endParaRPr lang="zh-CN" altLang="en-US" sz="1350" b="1"/>
                    </a:p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350" b="1">
                          <a:sym typeface="+mn-ea"/>
                        </a:rPr>
                        <a:t>会议纪要</a:t>
                      </a:r>
                      <a:endParaRPr lang="zh-CN" altLang="en-US" sz="1350" b="1">
                        <a:sym typeface="+mn-ea"/>
                      </a:endParaRPr>
                    </a:p>
                    <a:p>
                      <a:pPr>
                        <a:buNone/>
                      </a:pPr>
                      <a:endParaRPr lang="zh-CN" altLang="en-US" sz="1350" b="1">
                        <a:sym typeface="+mn-ea"/>
                      </a:endParaRPr>
                    </a:p>
                    <a:p>
                      <a:pPr>
                        <a:buNone/>
                      </a:pPr>
                      <a:r>
                        <a:rPr lang="zh-CN" altLang="en-US" sz="1350" b="1">
                          <a:sym typeface="+mn-ea"/>
                        </a:rPr>
                        <a:t>伪代码登录注册管理员</a:t>
                      </a:r>
                      <a:endParaRPr lang="zh-CN" altLang="en-US" sz="1350" b="1">
                        <a:sym typeface="+mn-ea"/>
                      </a:endParaRPr>
                    </a:p>
                    <a:p>
                      <a:pPr>
                        <a:buNone/>
                      </a:pPr>
                      <a:endParaRPr lang="zh-CN" altLang="en-US" sz="1350" b="1">
                        <a:sym typeface="+mn-ea"/>
                      </a:endParaRPr>
                    </a:p>
                    <a:p>
                      <a:pPr>
                        <a:buNone/>
                      </a:pPr>
                      <a:r>
                        <a:rPr lang="zh-CN" altLang="en-US" sz="1350" b="1">
                          <a:sym typeface="+mn-ea"/>
                        </a:rPr>
                        <a:t>实现求购和其他</a:t>
                      </a:r>
                      <a:endParaRPr lang="zh-CN" altLang="en-US" sz="1350" b="1">
                        <a:sym typeface="+mn-ea"/>
                      </a:endParaRPr>
                    </a:p>
                    <a:p>
                      <a:pPr>
                        <a:buNone/>
                      </a:pPr>
                      <a:endParaRPr lang="zh-CN" altLang="en-US" sz="1350" b="1">
                        <a:sym typeface="+mn-ea"/>
                      </a:endParaRPr>
                    </a:p>
                    <a:p>
                      <a:pPr>
                        <a:buNone/>
                      </a:pPr>
                      <a:r>
                        <a:rPr lang="zh-CN" altLang="en-US" sz="1350" b="1">
                          <a:sym typeface="+mn-ea"/>
                        </a:rPr>
                        <a:t>测试购买售卖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350" b="1">
                          <a:sym typeface="+mn-ea"/>
                        </a:rPr>
                        <a:t>PPT</a:t>
                      </a:r>
                      <a:r>
                        <a:rPr lang="zh-CN" altLang="en-US" sz="1350" b="1">
                          <a:sym typeface="+mn-ea"/>
                        </a:rPr>
                        <a:t>，</a:t>
                      </a:r>
                      <a:r>
                        <a:rPr sz="1350" b="1">
                          <a:sym typeface="+mn-ea"/>
                        </a:rPr>
                        <a:t>甘特图</a:t>
                      </a:r>
                      <a:endParaRPr sz="1350" b="1">
                        <a:sym typeface="+mn-ea"/>
                      </a:endParaRPr>
                    </a:p>
                    <a:p>
                      <a:pPr>
                        <a:buNone/>
                      </a:pPr>
                      <a:endParaRPr sz="1350" b="1">
                        <a:sym typeface="+mn-ea"/>
                      </a:endParaRPr>
                    </a:p>
                    <a:p>
                      <a:pPr>
                        <a:buNone/>
                      </a:pPr>
                      <a:r>
                        <a:rPr sz="1350" b="1">
                          <a:sym typeface="+mn-ea"/>
                        </a:rPr>
                        <a:t>伪代码求购</a:t>
                      </a:r>
                      <a:endParaRPr sz="1350" b="1">
                        <a:sym typeface="+mn-ea"/>
                      </a:endParaRPr>
                    </a:p>
                    <a:p>
                      <a:pPr>
                        <a:buNone/>
                      </a:pPr>
                      <a:endParaRPr sz="1350" b="1">
                        <a:sym typeface="+mn-ea"/>
                      </a:endParaRPr>
                    </a:p>
                    <a:p>
                      <a:pPr>
                        <a:buNone/>
                      </a:pPr>
                      <a:r>
                        <a:rPr sz="1350" b="1">
                          <a:sym typeface="+mn-ea"/>
                        </a:rPr>
                        <a:t>实现购买售卖</a:t>
                      </a:r>
                      <a:endParaRPr sz="1350" b="1">
                        <a:sym typeface="+mn-ea"/>
                      </a:endParaRPr>
                    </a:p>
                    <a:p>
                      <a:pPr>
                        <a:buNone/>
                      </a:pPr>
                      <a:endParaRPr sz="1350" b="1">
                        <a:sym typeface="+mn-ea"/>
                      </a:endParaRPr>
                    </a:p>
                    <a:p>
                      <a:pPr>
                        <a:buNone/>
                      </a:pPr>
                      <a:r>
                        <a:rPr sz="1350" b="1">
                          <a:sym typeface="+mn-ea"/>
                        </a:rPr>
                        <a:t>测试登陆注册管理员</a:t>
                      </a:r>
                      <a:endParaRPr lang="zh-CN" altLang="en-US"/>
                    </a:p>
                  </a:txBody>
                  <a:tcPr/>
                </a:tc>
              </a:tr>
              <a:tr h="189992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b="1"/>
                        <a:t>评分</a:t>
                      </a:r>
                      <a:endParaRPr lang="zh-CN" altLang="en-US" b="1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b="1"/>
                        <a:t>许</a:t>
                      </a:r>
                      <a:r>
                        <a:rPr lang="en-US" altLang="zh-CN" b="1"/>
                        <a:t>:</a:t>
                      </a:r>
                      <a:r>
                        <a:rPr lang="zh-CN" altLang="en-US" b="1"/>
                        <a:t>（</a:t>
                      </a:r>
                      <a:r>
                        <a:rPr lang="en-US" altLang="zh-CN" b="1"/>
                        <a:t>90+80+85+85</a:t>
                      </a:r>
                      <a:r>
                        <a:rPr lang="zh-CN" altLang="en-US" b="1"/>
                        <a:t>）</a:t>
                      </a:r>
                      <a:endParaRPr lang="zh-CN" altLang="en-US" b="1"/>
                    </a:p>
                    <a:p>
                      <a:pPr>
                        <a:buNone/>
                      </a:pPr>
                      <a:endParaRPr lang="zh-CN" altLang="en-US"/>
                    </a:p>
                    <a:p>
                      <a:pPr>
                        <a:buNone/>
                      </a:pPr>
                      <a:r>
                        <a:rPr lang="zh-CN" altLang="en-US" b="1"/>
                        <a:t>余：</a:t>
                      </a:r>
                      <a:r>
                        <a:rPr lang="en-US" altLang="zh-CN" b="1"/>
                        <a:t>(90+90+90+90</a:t>
                      </a:r>
                      <a:r>
                        <a:rPr lang="zh-CN" altLang="en-US" b="1"/>
                        <a:t>）</a:t>
                      </a:r>
                      <a:endParaRPr lang="zh-CN" altLang="en-US"/>
                    </a:p>
                    <a:p>
                      <a:pPr>
                        <a:buNone/>
                      </a:pPr>
                      <a:endParaRPr lang="zh-CN" altLang="en-US" b="1"/>
                    </a:p>
                    <a:p>
                      <a:pPr>
                        <a:buNone/>
                      </a:pPr>
                      <a:r>
                        <a:rPr lang="zh-CN" altLang="en-US" b="1"/>
                        <a:t>合计：</a:t>
                      </a:r>
                      <a:r>
                        <a:rPr lang="en-US" altLang="zh-CN" b="1"/>
                        <a:t>87.5</a:t>
                      </a:r>
                      <a:endParaRPr lang="en-US" altLang="zh-CN" b="1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b="1"/>
                        <a:t>许：（</a:t>
                      </a:r>
                      <a:r>
                        <a:rPr lang="en-US" altLang="zh-CN" b="1"/>
                        <a:t>89+85+86+88</a:t>
                      </a:r>
                      <a:r>
                        <a:rPr lang="zh-CN" altLang="en-US" b="1"/>
                        <a:t>）</a:t>
                      </a:r>
                      <a:endParaRPr lang="zh-CN" altLang="en-US" b="1"/>
                    </a:p>
                    <a:p>
                      <a:pPr>
                        <a:buNone/>
                      </a:pPr>
                      <a:endParaRPr lang="zh-CN" altLang="en-US" b="1"/>
                    </a:p>
                    <a:p>
                      <a:pPr>
                        <a:buNone/>
                      </a:pPr>
                      <a:r>
                        <a:rPr lang="zh-CN" altLang="en-US" b="1"/>
                        <a:t>徐：（</a:t>
                      </a:r>
                      <a:r>
                        <a:rPr lang="en-US" altLang="zh-CN" b="1"/>
                        <a:t>85+80+90+88</a:t>
                      </a:r>
                      <a:r>
                        <a:rPr lang="zh-CN" altLang="en-US" b="1"/>
                        <a:t>）</a:t>
                      </a:r>
                      <a:endParaRPr lang="zh-CN" altLang="en-US" b="1"/>
                    </a:p>
                    <a:p>
                      <a:pPr>
                        <a:buNone/>
                      </a:pPr>
                      <a:endParaRPr lang="zh-CN" altLang="en-US" b="1"/>
                    </a:p>
                    <a:p>
                      <a:pPr>
                        <a:buNone/>
                      </a:pPr>
                      <a:r>
                        <a:rPr lang="zh-CN" altLang="en-US" b="1"/>
                        <a:t>合计：</a:t>
                      </a:r>
                      <a:r>
                        <a:rPr lang="en-US" altLang="zh-CN" b="1"/>
                        <a:t>86.4</a:t>
                      </a:r>
                      <a:endParaRPr lang="en-US" altLang="zh-CN" b="1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b="1"/>
                        <a:t>徐：（</a:t>
                      </a:r>
                      <a:r>
                        <a:rPr lang="en-US" altLang="zh-CN" b="1"/>
                        <a:t>80+85+88+88</a:t>
                      </a:r>
                      <a:r>
                        <a:rPr lang="zh-CN" altLang="en-US" b="1"/>
                        <a:t>）</a:t>
                      </a:r>
                      <a:endParaRPr lang="zh-CN" altLang="en-US" b="1"/>
                    </a:p>
                    <a:p>
                      <a:pPr>
                        <a:buNone/>
                      </a:pPr>
                      <a:endParaRPr lang="zh-CN" altLang="en-US" b="1"/>
                    </a:p>
                    <a:p>
                      <a:pPr>
                        <a:buNone/>
                      </a:pPr>
                      <a:r>
                        <a:rPr lang="zh-CN" altLang="en-US" b="1"/>
                        <a:t>余：（</a:t>
                      </a:r>
                      <a:r>
                        <a:rPr lang="en-US" altLang="zh-CN" b="1"/>
                        <a:t>85+85+85+85</a:t>
                      </a:r>
                      <a:r>
                        <a:rPr lang="zh-CN" altLang="en-US" b="1"/>
                        <a:t>）</a:t>
                      </a:r>
                      <a:endParaRPr lang="zh-CN" altLang="en-US" b="1"/>
                    </a:p>
                    <a:p>
                      <a:pPr>
                        <a:buNone/>
                      </a:pPr>
                      <a:endParaRPr lang="zh-CN" altLang="en-US" b="1"/>
                    </a:p>
                    <a:p>
                      <a:pPr>
                        <a:buNone/>
                      </a:pPr>
                      <a:r>
                        <a:rPr lang="zh-CN" altLang="en-US" b="1"/>
                        <a:t>合计：</a:t>
                      </a:r>
                      <a:r>
                        <a:rPr lang="en-US" altLang="zh-CN" b="1"/>
                        <a:t>85.1</a:t>
                      </a:r>
                      <a:endParaRPr lang="en-US" altLang="zh-CN" b="1"/>
                    </a:p>
                  </a:txBody>
                  <a:tcPr/>
                </a:tc>
              </a:tr>
            </a:tbl>
          </a:graphicData>
        </a:graphic>
      </p:graphicFrame>
    </p:spTree>
    <p:custDataLst>
      <p:tags r:id="rId2"/>
    </p:custData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/>
              <a:t>会议纪要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72945" y="1184275"/>
            <a:ext cx="6339840" cy="463042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1650" y="498475"/>
            <a:ext cx="8140700" cy="331788"/>
          </a:xfrm>
        </p:spPr>
        <p:txBody>
          <a:bodyPr wrap="square" lIns="90170" tIns="46990" rIns="90170" bIns="46990" rtlCol="0" anchor="ctr" anchorCtr="0">
            <a:normAutofit fontScale="90000"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kern="1200" cap="none" spc="200" normalizeH="0" baseline="0" noProof="1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</a:rPr>
              <a:t>参考文献</a:t>
            </a:r>
            <a:endParaRPr kumimoji="0" lang="zh-CN" altLang="en-US" sz="1800" b="1" i="0" u="none" strike="noStrike" kern="1200" cap="none" spc="200" normalizeH="0" baseline="0" noProof="1">
              <a:solidFill>
                <a:schemeClr val="tx1"/>
              </a:solidFill>
              <a:uFillTx/>
              <a:latin typeface="Arial" panose="020B0604020202020204" pitchFamily="34" charset="0"/>
              <a:ea typeface="微软雅黑" panose="020B0503020204020204" charset="-122"/>
              <a:cs typeface="+mj-cs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1650" y="1625600"/>
            <a:ext cx="8140700" cy="4041775"/>
          </a:xfrm>
        </p:spPr>
        <p:txBody>
          <a:bodyPr wrap="square" lIns="90170" tIns="46990" rIns="90170" bIns="46990" rtlCol="0">
            <a:normAutofit/>
          </a:bodyPr>
          <a:lstStyle/>
          <a:p>
            <a:r>
              <a:rPr kumimoji="0" lang="en-US" altLang="zh-CN" sz="12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rPr>
              <a:t>1.</a:t>
            </a:r>
            <a:r>
              <a:rPr kumimoji="0" lang="zh-CN" altLang="en-US" sz="12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rPr>
              <a:t>http://openstd.samr.gov.cn/bzgk/gb/newGbInfo?hcno=84C42B6277D2714B7176B10C6E6B1A44  国家标准网GB8567-2006 各类文件标准</a:t>
            </a:r>
            <a:r>
              <a:rPr lang="en-US" altLang="zh-CN" dirty="0"/>
              <a:t> </a:t>
            </a:r>
            <a:r>
              <a:rPr kumimoji="0" lang="zh-CN" altLang="en-US" sz="12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rPr>
              <a:t>2021/10/7</a:t>
            </a:r>
            <a:endParaRPr kumimoji="0" lang="zh-CN" altLang="en-US" sz="1200" b="0" i="0" u="none" strike="noStrike" kern="1200" cap="none" spc="150" normalizeH="0" baseline="0" noProof="1">
              <a:solidFill>
                <a:schemeClr val="tx1"/>
              </a:solidFill>
              <a:uFillTx/>
              <a:latin typeface="Arial" panose="020B0604020202020204" pitchFamily="34" charset="0"/>
              <a:ea typeface="微软雅黑" panose="020B0503020204020204" charset="-122"/>
              <a:cs typeface="+mn-cs"/>
            </a:endParaRPr>
          </a:p>
          <a:p>
            <a:pPr marL="171450" marR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12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2 《软件测试及其案例分析》西安电子科技大学出版社  </a:t>
            </a:r>
            <a:r>
              <a:rPr kumimoji="0" lang="zh-CN" altLang="en-US" sz="12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测试参考</a:t>
            </a:r>
            <a:r>
              <a:rPr kumimoji="0" lang="en-US" altLang="zh-CN" sz="12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 </a:t>
            </a:r>
            <a:r>
              <a:rPr kumimoji="0" lang="en-US" altLang="zh-CN" sz="12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hlinkClick r:id="rId1"/>
              </a:rPr>
              <a:t>https://www.zcool.com.cn/article/ZOTczMjYw.html</a:t>
            </a:r>
            <a:r>
              <a:rPr kumimoji="0" lang="en-US" altLang="zh-CN" sz="12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 闲鱼app的分析</a:t>
            </a:r>
            <a:r>
              <a:rPr kumimoji="0" lang="zh-CN" altLang="en-US" sz="12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，项目设计参考</a:t>
            </a:r>
            <a:r>
              <a:rPr kumimoji="0" lang="en-US" altLang="zh-CN" sz="12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 2021/10/7</a:t>
            </a:r>
            <a:endParaRPr kumimoji="0" lang="en-US" altLang="zh-CN" sz="1200" b="0" i="0" u="none" strike="noStrike" kern="1200" cap="none" spc="150" normalizeH="0" baseline="0" noProof="1">
              <a:solidFill>
                <a:schemeClr val="tx1"/>
              </a:solidFill>
              <a:uFillTx/>
              <a:latin typeface="Arial" panose="020B0604020202020204" pitchFamily="34" charset="0"/>
              <a:ea typeface="微软雅黑" panose="020B0503020204020204" charset="-122"/>
              <a:cs typeface="+mn-cs"/>
            </a:endParaRPr>
          </a:p>
          <a:p>
            <a:pPr marL="171450" marR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dirty="0"/>
              <a:t>3. </a:t>
            </a:r>
            <a:r>
              <a:rPr lang="en-US" altLang="zh-CN" dirty="0">
                <a:hlinkClick r:id="rId2"/>
              </a:rPr>
              <a:t>https://www.csdn.net/</a:t>
            </a:r>
            <a:r>
              <a:rPr lang="en-US" altLang="zh-CN" dirty="0"/>
              <a:t>  </a:t>
            </a:r>
            <a:r>
              <a:rPr lang="en-US" altLang="zh-CN" dirty="0" err="1"/>
              <a:t>csdn</a:t>
            </a:r>
            <a:r>
              <a:rPr lang="zh-CN" altLang="en-US" dirty="0"/>
              <a:t>论坛 代码编写参考</a:t>
            </a:r>
            <a:endParaRPr lang="en-US" altLang="zh-CN" dirty="0"/>
          </a:p>
          <a:p>
            <a:pPr marL="171450" marR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dirty="0"/>
              <a:t>4</a:t>
            </a:r>
            <a:r>
              <a:rPr kumimoji="0" lang="en-US" altLang="zh-CN" sz="12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.《</a:t>
            </a:r>
            <a:r>
              <a:rPr kumimoji="0" lang="zh-CN" altLang="en-US" sz="12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软件工程导论（第</a:t>
            </a:r>
            <a:r>
              <a:rPr kumimoji="0" lang="en-US" altLang="zh-CN" sz="12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6</a:t>
            </a:r>
            <a:r>
              <a:rPr kumimoji="0" lang="zh-CN" altLang="en-US" sz="12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版）</a:t>
            </a:r>
            <a:r>
              <a:rPr kumimoji="0" lang="en-US" altLang="zh-CN" sz="12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》</a:t>
            </a:r>
            <a:r>
              <a:rPr kumimoji="0" lang="zh-CN" altLang="en-US" sz="12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清华大学出版社  文档编写参考，设计参考，项目实现参考</a:t>
            </a:r>
            <a:endParaRPr kumimoji="0" lang="en-US" altLang="zh-CN" sz="1200" b="0" i="0" u="none" strike="noStrike" kern="1200" cap="none" spc="150" normalizeH="0" baseline="0" noProof="1">
              <a:solidFill>
                <a:schemeClr val="tx1"/>
              </a:solidFill>
              <a:uFillTx/>
              <a:latin typeface="Arial" panose="020B0604020202020204" pitchFamily="34" charset="0"/>
              <a:ea typeface="微软雅黑" panose="020B0503020204020204" charset="-122"/>
              <a:cs typeface="+mn-cs"/>
            </a:endParaRPr>
          </a:p>
          <a:p>
            <a:pPr marL="171450" marR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dirty="0"/>
              <a:t>5. </a:t>
            </a:r>
            <a:r>
              <a:rPr lang="en-US" altLang="zh-CN" dirty="0">
                <a:hlinkClick r:id="rId3"/>
              </a:rPr>
              <a:t>https://www.cnblogs.com/</a:t>
            </a:r>
            <a:r>
              <a:rPr lang="en-US" altLang="zh-CN" dirty="0"/>
              <a:t> </a:t>
            </a:r>
            <a:r>
              <a:rPr lang="zh-CN" altLang="en-US" dirty="0"/>
              <a:t>博客园 代码编写参考</a:t>
            </a:r>
            <a:endParaRPr lang="en-US" altLang="zh-CN" dirty="0"/>
          </a:p>
          <a:p>
            <a:pPr marL="171450" marR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•"/>
            </a:pPr>
            <a:endParaRPr kumimoji="0" lang="en-US" altLang="zh-CN" sz="1200" b="0" i="0" u="none" strike="noStrike" kern="1200" cap="none" spc="150" normalizeH="0" baseline="0" noProof="1">
              <a:solidFill>
                <a:schemeClr val="tx1"/>
              </a:solidFill>
              <a:uFillTx/>
              <a:latin typeface="Arial" panose="020B0604020202020204" pitchFamily="34" charset="0"/>
              <a:ea typeface="微软雅黑" panose="020B0503020204020204" charset="-122"/>
              <a:cs typeface="+mn-cs"/>
            </a:endParaRPr>
          </a:p>
          <a:p>
            <a:pPr marL="171450" marR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•"/>
            </a:pPr>
            <a:endParaRPr kumimoji="0" lang="en-US" altLang="zh-CN" sz="1200" b="0" i="0" u="none" strike="noStrike" kern="1200" cap="none" spc="150" normalizeH="0" baseline="0" noProof="1">
              <a:solidFill>
                <a:schemeClr val="tx1"/>
              </a:solidFill>
              <a:uFillTx/>
              <a:latin typeface="Arial" panose="020B0604020202020204" pitchFamily="34" charset="0"/>
              <a:ea typeface="微软雅黑" panose="020B0503020204020204" charset="-122"/>
              <a:cs typeface="+mn-cs"/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 idx="13" hasCustomPrompt="1"/>
            <p:custDataLst>
              <p:tags r:id="rId1"/>
            </p:custDataLst>
          </p:nvPr>
        </p:nvSpPr>
        <p:spPr>
          <a:xfrm>
            <a:off x="2559050" y="3230563"/>
            <a:ext cx="4024313" cy="1049338"/>
          </a:xfrm>
        </p:spPr>
        <p:txBody>
          <a:bodyPr wrap="square" lIns="90170" tIns="0" rIns="90170" bIns="0" rtlCol="0" anchor="t" anchorCtr="0">
            <a:normAutofit/>
          </a:bodyPr>
          <a:lstStyle/>
          <a:p>
            <a: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6600" b="0" i="0" u="none" strike="noStrike" kern="1200" cap="none" spc="720" normalizeH="0" baseline="0" noProof="1">
                <a:solidFill>
                  <a:schemeClr val="bg1"/>
                </a:solidFill>
                <a:uFillTx/>
                <a:latin typeface="Arial" panose="020B0604020202020204" pitchFamily="34" charset="0"/>
                <a:ea typeface="汉仪旗黑-85S" pitchFamily="18" charset="-122"/>
                <a:cs typeface="+mj-cs"/>
              </a:rPr>
              <a:t>谢谢</a:t>
            </a:r>
            <a:endParaRPr kumimoji="0" lang="zh-CN" altLang="en-US" sz="6600" b="0" i="0" u="none" strike="noStrike" kern="1200" cap="none" spc="720" normalizeH="0" baseline="0" noProof="1">
              <a:solidFill>
                <a:schemeClr val="bg1"/>
              </a:solidFill>
              <a:uFillTx/>
              <a:latin typeface="Arial" panose="020B0604020202020204" pitchFamily="34" charset="0"/>
              <a:ea typeface="汉仪旗黑-85S" pitchFamily="18" charset="-122"/>
              <a:cs typeface="+mj-cs"/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1650" y="498475"/>
            <a:ext cx="8140700" cy="331788"/>
          </a:xfrm>
        </p:spPr>
        <p:txBody>
          <a:bodyPr wrap="square" lIns="90170" tIns="46990" rIns="90170" bIns="46990" rtlCol="0" anchor="ctr" anchorCtr="0">
            <a:normAutofit fontScale="90000"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kern="1200" cap="none" spc="200" normalizeH="0" baseline="0" noProof="1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</a:rPr>
              <a:t>项目甘特图</a:t>
            </a:r>
            <a:endParaRPr kumimoji="0" lang="zh-CN" altLang="en-US" sz="1800" b="1" i="0" u="none" strike="noStrike" kern="1200" cap="none" spc="200" normalizeH="0" baseline="0" noProof="1">
              <a:solidFill>
                <a:schemeClr val="tx1"/>
              </a:solidFill>
              <a:uFillTx/>
              <a:latin typeface="Arial" panose="020B0604020202020204" pitchFamily="34" charset="0"/>
              <a:ea typeface="微软雅黑" panose="020B0503020204020204" charset="-122"/>
              <a:cs typeface="+mj-cs"/>
            </a:endParaRP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124075" y="1196975"/>
            <a:ext cx="6602413" cy="4568825"/>
          </a:xfrm>
        </p:spPr>
      </p:pic>
    </p:spTree>
    <p:custDataLst>
      <p:tags r:id="rId2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/>
              <a:t>项目可行性分析</a:t>
            </a:r>
            <a:endParaRPr lang="zh-CN" altLang="en-US"/>
          </a:p>
        </p:txBody>
      </p:sp>
      <p:pic>
        <p:nvPicPr>
          <p:cNvPr id="7" name="内容占位符 6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67995" y="1234440"/>
            <a:ext cx="7790180" cy="438848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1650" y="498475"/>
            <a:ext cx="8140700" cy="331788"/>
          </a:xfrm>
        </p:spPr>
        <p:txBody>
          <a:bodyPr wrap="square" lIns="90170" tIns="46990" rIns="90170" bIns="46990" rtlCol="0" anchor="ctr" anchorCtr="0">
            <a:normAutofit fontScale="90000"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kern="1200" cap="none" spc="200" normalizeH="0" baseline="0" noProof="1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</a:rPr>
              <a:t>项目可行性分析</a:t>
            </a:r>
            <a:endParaRPr kumimoji="0" lang="zh-CN" altLang="en-US" sz="1800" b="1" i="0" u="none" strike="noStrike" kern="1200" cap="none" spc="200" normalizeH="0" baseline="0" noProof="1">
              <a:solidFill>
                <a:schemeClr val="tx1"/>
              </a:solidFill>
              <a:uFillTx/>
              <a:latin typeface="Arial" panose="020B0604020202020204" pitchFamily="34" charset="0"/>
              <a:ea typeface="微软雅黑" panose="020B0503020204020204" charset="-122"/>
              <a:cs typeface="+mj-cs"/>
            </a:endParaRP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79705" y="836930"/>
            <a:ext cx="8733155" cy="568642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界面原型（详见界面原型文档）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83260" y="1556385"/>
            <a:ext cx="2631440" cy="40417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5355" y="1548130"/>
            <a:ext cx="2402840" cy="411162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8195" y="1477645"/>
            <a:ext cx="3232150" cy="419862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31595" y="5805170"/>
            <a:ext cx="14509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/>
              <a:t>购买页面</a:t>
            </a:r>
            <a:endParaRPr lang="zh-CN" altLang="en-US" b="1"/>
          </a:p>
        </p:txBody>
      </p:sp>
      <p:sp>
        <p:nvSpPr>
          <p:cNvPr id="9" name="文本框 8"/>
          <p:cNvSpPr txBox="1"/>
          <p:nvPr/>
        </p:nvSpPr>
        <p:spPr>
          <a:xfrm>
            <a:off x="4142740" y="5876925"/>
            <a:ext cx="17354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/>
              <a:t>售卖页面</a:t>
            </a:r>
            <a:endParaRPr lang="zh-CN" altLang="en-US" b="1"/>
          </a:p>
        </p:txBody>
      </p:sp>
      <p:sp>
        <p:nvSpPr>
          <p:cNvPr id="10" name="文本框 9"/>
          <p:cNvSpPr txBox="1"/>
          <p:nvPr/>
        </p:nvSpPr>
        <p:spPr>
          <a:xfrm>
            <a:off x="6948170" y="5876925"/>
            <a:ext cx="14986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/>
              <a:t>求购页面</a:t>
            </a:r>
            <a:endParaRPr lang="zh-CN" altLang="en-US" b="1"/>
          </a:p>
        </p:txBody>
      </p:sp>
    </p:spTree>
    <p:custDataLst>
      <p:tags r:id="rId4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用户类型和用户代表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806449" y="3645024"/>
            <a:ext cx="13506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用户代表：</a:t>
            </a:r>
            <a:endParaRPr lang="zh-CN" altLang="en-US" b="1" dirty="0"/>
          </a:p>
        </p:txBody>
      </p:sp>
      <p:sp>
        <p:nvSpPr>
          <p:cNvPr id="7" name="文本框 6"/>
          <p:cNvSpPr txBox="1"/>
          <p:nvPr/>
        </p:nvSpPr>
        <p:spPr>
          <a:xfrm>
            <a:off x="251460" y="4364990"/>
            <a:ext cx="24606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/>
              <a:t>大一同学和大四同学</a:t>
            </a:r>
            <a:endParaRPr lang="zh-CN" altLang="en-US" b="1"/>
          </a:p>
        </p:txBody>
      </p:sp>
      <p:pic>
        <p:nvPicPr>
          <p:cNvPr id="9" name="内容占位符 8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844165" y="1052830"/>
            <a:ext cx="6252210" cy="482092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447264" y="1464519"/>
            <a:ext cx="20533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/>
              <a:t>用户类型：</a:t>
            </a:r>
            <a:endParaRPr lang="en-US" altLang="zh-CN" b="1" dirty="0"/>
          </a:p>
          <a:p>
            <a:pPr algn="ctr"/>
            <a:r>
              <a:rPr lang="zh-CN" altLang="en-US" b="1" dirty="0"/>
              <a:t>高年级同学和低年级学生</a:t>
            </a:r>
            <a:endParaRPr lang="zh-CN" altLang="en-US" b="1" dirty="0"/>
          </a:p>
        </p:txBody>
      </p:sp>
    </p:spTree>
    <p:custDataLst>
      <p:tags r:id="rId2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47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148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1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52.xml><?xml version="1.0" encoding="utf-8"?>
<p:tagLst xmlns:p="http://schemas.openxmlformats.org/presentationml/2006/main">
  <p:tag name="KSO_WM_UNIT_TYPE" val="i"/>
  <p:tag name="KSO_WM_UNIT_SUBTYPE" val="h"/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NDEX" val="1"/>
  <p:tag name="KSO_WM_UNIT_ID" val="_13*i*1"/>
  <p:tag name="KSO_WM_UNIT_BK_DARK_LIGHT" val="2"/>
  <p:tag name="KSO_WM_UNIT_LAYERLEVEL" val="1"/>
  <p:tag name="KSO_WM_TAG_VERSION" val="1.0"/>
  <p:tag name="KSO_WM_BEAUTIFY_FLAG" val="#wm#"/>
</p:tagLst>
</file>

<file path=ppt/tags/tag153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54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58.xml><?xml version="1.0" encoding="utf-8"?>
<p:tagLst xmlns:p="http://schemas.openxmlformats.org/presentationml/2006/main">
  <p:tag name="KSO_WM_UNIT_TYPE" val="i"/>
  <p:tag name="KSO_WM_UNIT_SUBTYPE" val="h"/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NDEX" val="1"/>
  <p:tag name="KSO_WM_UNIT_ID" val="_14*i*1"/>
  <p:tag name="KSO_WM_UNIT_BK_DARK_LIGHT" val="2"/>
  <p:tag name="KSO_WM_UNIT_LAYERLEVEL" val="1"/>
  <p:tag name="KSO_WM_TAG_VERSION" val="1.0"/>
  <p:tag name="KSO_WM_BEAUTIFY_FLAG" val="#wm#"/>
</p:tagLst>
</file>

<file path=ppt/tags/tag159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63.xml><?xml version="1.0" encoding="utf-8"?>
<p:tagLst xmlns:p="http://schemas.openxmlformats.org/presentationml/2006/main">
  <p:tag name="KSO_WM_UNIT_TYPE" val="i"/>
  <p:tag name="KSO_WM_UNIT_SUBTYPE" val="h"/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NDEX" val="1"/>
  <p:tag name="KSO_WM_UNIT_ID" val="_15*i*1"/>
  <p:tag name="KSO_WM_UNIT_BK_DARK_LIGHT" val="2"/>
  <p:tag name="KSO_WM_UNIT_LAYERLEVEL" val="1"/>
  <p:tag name="KSO_WM_TAG_VERSION" val="1.0"/>
  <p:tag name="KSO_WM_BEAUTIFY_FLAG" val="#wm#"/>
</p:tagLst>
</file>

<file path=ppt/tags/tag164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65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69.xml><?xml version="1.0" encoding="utf-8"?>
<p:tagLst xmlns:p="http://schemas.openxmlformats.org/presentationml/2006/main">
  <p:tag name="KSO_WM_UNIT_TYPE" val="i"/>
  <p:tag name="KSO_WM_UNIT_SUBTYPE" val="h"/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NDEX" val="1"/>
  <p:tag name="KSO_WM_UNIT_ID" val="_16*i*1"/>
  <p:tag name="KSO_WM_UNIT_BK_DARK_LIGHT" val="2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71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75.xml><?xml version="1.0" encoding="utf-8"?>
<p:tagLst xmlns:p="http://schemas.openxmlformats.org/presentationml/2006/main">
  <p:tag name="KSO_WM_UNIT_TYPE" val="i"/>
  <p:tag name="KSO_WM_UNIT_SUBTYPE" val="h"/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NDEX" val="1"/>
  <p:tag name="KSO_WM_UNIT_ID" val="_17*i*1"/>
  <p:tag name="KSO_WM_UNIT_BK_DARK_LIGHT" val="2"/>
  <p:tag name="KSO_WM_UNIT_LAYERLEVEL" val="1"/>
  <p:tag name="KSO_WM_TAG_VERSION" val="1.0"/>
  <p:tag name="KSO_WM_BEAUTIFY_FLAG" val="#wm#"/>
</p:tagLst>
</file>

<file path=ppt/tags/tag176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77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81.xml><?xml version="1.0" encoding="utf-8"?>
<p:tagLst xmlns:p="http://schemas.openxmlformats.org/presentationml/2006/main">
  <p:tag name="KSO_WM_UNIT_TYPE" val="i"/>
  <p:tag name="KSO_WM_UNIT_SUBTYPE" val="h"/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NDEX" val="1"/>
  <p:tag name="KSO_WM_UNIT_ID" val="_18*i*1"/>
  <p:tag name="KSO_WM_UNIT_BK_DARK_LIGHT" val="2"/>
  <p:tag name="KSO_WM_UNIT_LAYERLEVEL" val="1"/>
  <p:tag name="KSO_WM_TAG_VERSION" val="1.0"/>
  <p:tag name="KSO_WM_BEAUTIFY_FLAG" val="#wm#"/>
</p:tagLst>
</file>

<file path=ppt/tags/tag182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83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4363"/>
</p:tagLst>
</file>

<file path=ppt/tags/tag1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4363"/>
</p:tagLst>
</file>

<file path=ppt/tags/tag1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92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20204363"/>
  <p:tag name="KSO_WM_TEMPLATE_SUBCATEGORY" val="0"/>
  <p:tag name="KSO_WM_TEMPLATE_MASTER_TYPE" val="1"/>
  <p:tag name="KSO_WM_TEMPLATE_COLOR_TYPE" val="1"/>
  <p:tag name="KSO_WM_TEMPLATE_MASTER_THUMB_INDEX" val="12"/>
  <p:tag name="KSO_WM_TEMPLATE_THUMBS_INDEX" val="1、4、7、9、12、13、17、20、21、22、23、26、31、34、36"/>
</p:tagLst>
</file>

<file path=ppt/tags/tag193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94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95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96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97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98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65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266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2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2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2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271.xml><?xml version="1.0" encoding="utf-8"?>
<p:tagLst xmlns:p="http://schemas.openxmlformats.org/presentationml/2006/main">
  <p:tag name="KSO_WM_UNIT_TYPE" val="i"/>
  <p:tag name="KSO_WM_UNIT_SUBTYPE" val="h"/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NDEX" val="1"/>
  <p:tag name="KSO_WM_UNIT_ID" val="_13*i*1"/>
  <p:tag name="KSO_WM_UNIT_BK_DARK_LIGHT" val="2"/>
  <p:tag name="KSO_WM_UNIT_LAYERLEVEL" val="1"/>
  <p:tag name="KSO_WM_TAG_VERSION" val="1.0"/>
  <p:tag name="KSO_WM_BEAUTIFY_FLAG" val="#wm#"/>
</p:tagLst>
</file>

<file path=ppt/tags/tag272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273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2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2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2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2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2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279.xml><?xml version="1.0" encoding="utf-8"?>
<p:tagLst xmlns:p="http://schemas.openxmlformats.org/presentationml/2006/main">
  <p:tag name="KSO_WM_UNIT_TYPE" val="i"/>
  <p:tag name="KSO_WM_UNIT_SUBTYPE" val="h"/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NDEX" val="1"/>
  <p:tag name="KSO_WM_UNIT_ID" val="_14*i*1"/>
  <p:tag name="KSO_WM_UNIT_BK_DARK_LIGHT" val="2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80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2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87.xml><?xml version="1.0" encoding="utf-8"?>
<p:tagLst xmlns:p="http://schemas.openxmlformats.org/presentationml/2006/main">
  <p:tag name="KSO_WM_UNIT_TYPE" val="i"/>
  <p:tag name="KSO_WM_UNIT_SUBTYPE" val="h"/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NDEX" val="1"/>
  <p:tag name="KSO_WM_UNIT_ID" val="_15*i*1"/>
  <p:tag name="KSO_WM_UNIT_BK_DARK_LIGHT" val="2"/>
  <p:tag name="KSO_WM_UNIT_LAYERLEVEL" val="1"/>
  <p:tag name="KSO_WM_TAG_VERSION" val="1.0"/>
  <p:tag name="KSO_WM_BEAUTIFY_FLAG" val="#wm#"/>
</p:tagLst>
</file>

<file path=ppt/tags/tag288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289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96.xml><?xml version="1.0" encoding="utf-8"?>
<p:tagLst xmlns:p="http://schemas.openxmlformats.org/presentationml/2006/main">
  <p:tag name="KSO_WM_UNIT_TYPE" val="i"/>
  <p:tag name="KSO_WM_UNIT_SUBTYPE" val="h"/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NDEX" val="1"/>
  <p:tag name="KSO_WM_UNIT_ID" val="_16*i*1"/>
  <p:tag name="KSO_WM_UNIT_BK_DARK_LIGHT" val="2"/>
  <p:tag name="KSO_WM_UNIT_LAYERLEVEL" val="1"/>
  <p:tag name="KSO_WM_TAG_VERSION" val="1.0"/>
  <p:tag name="KSO_WM_BEAUTIFY_FLAG" val="#wm#"/>
</p:tagLst>
</file>

<file path=ppt/tags/tag297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298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2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3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3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3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3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3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305.xml><?xml version="1.0" encoding="utf-8"?>
<p:tagLst xmlns:p="http://schemas.openxmlformats.org/presentationml/2006/main">
  <p:tag name="KSO_WM_UNIT_TYPE" val="i"/>
  <p:tag name="KSO_WM_UNIT_SUBTYPE" val="h"/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NDEX" val="1"/>
  <p:tag name="KSO_WM_UNIT_ID" val="_17*i*1"/>
  <p:tag name="KSO_WM_UNIT_BK_DARK_LIGHT" val="2"/>
  <p:tag name="KSO_WM_UNIT_LAYERLEVEL" val="1"/>
  <p:tag name="KSO_WM_TAG_VERSION" val="1.0"/>
  <p:tag name="KSO_WM_BEAUTIFY_FLAG" val="#wm#"/>
</p:tagLst>
</file>

<file path=ppt/tags/tag306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307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3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3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3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3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3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3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3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316.xml><?xml version="1.0" encoding="utf-8"?>
<p:tagLst xmlns:p="http://schemas.openxmlformats.org/presentationml/2006/main">
  <p:tag name="KSO_WM_UNIT_TYPE" val="i"/>
  <p:tag name="KSO_WM_UNIT_SUBTYPE" val="h"/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NDEX" val="1"/>
  <p:tag name="KSO_WM_UNIT_ID" val="_18*i*1"/>
  <p:tag name="KSO_WM_UNIT_BK_DARK_LIGHT" val="2"/>
  <p:tag name="KSO_WM_UNIT_LAYERLEVEL" val="1"/>
  <p:tag name="KSO_WM_TAG_VERSION" val="1.0"/>
  <p:tag name="KSO_WM_BEAUTIFY_FLAG" val="#wm#"/>
</p:tagLst>
</file>

<file path=ppt/tags/tag317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318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3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3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3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3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3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4363"/>
</p:tagLst>
</file>

<file path=ppt/tags/tag3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4363"/>
</p:tagLst>
</file>

<file path=ppt/tags/tag3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3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3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329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20204363"/>
  <p:tag name="KSO_WM_TEMPLATE_SUBCATEGORY" val="0"/>
  <p:tag name="KSO_WM_TEMPLATE_MASTER_TYPE" val="1"/>
  <p:tag name="KSO_WM_TEMPLATE_COLOR_TYPE" val="1"/>
  <p:tag name="KSO_WM_TEMPLATE_MASTER_THUMB_INDEX" val="12"/>
  <p:tag name="KSO_WM_TEMPLATE_THUMBS_INDEX" val="1、4、7、9、12、13、17、20、21、22、23、26、31、34、36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30.xml><?xml version="1.0" encoding="utf-8"?>
<p:tagLst xmlns:p="http://schemas.openxmlformats.org/presentationml/2006/main">
  <p:tag name="KSO_WM_UNIT_PLACING_PICTURE_USER_VIEWPORT" val="{&quot;height&quot;:2925,&quot;width&quot;:2760}"/>
  <p:tag name="KSO_WM_UNIT_TYPE" val="j"/>
</p:tagLst>
</file>

<file path=ppt/tags/tag331.xml><?xml version="1.0" encoding="utf-8"?>
<p:tagLst xmlns:p="http://schemas.openxmlformats.org/presentationml/2006/main">
  <p:tag name="KSO_WM_UNIT_ISCONTENTSTITLE" val="0"/>
  <p:tag name="KSO_WM_UNIT_NOCLEAR" val="0"/>
  <p:tag name="KSO_WM_UNIT_VALUE" val="7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LAYERLEVEL" val="1"/>
  <p:tag name="KSO_WM_TAG_VERSION" val="1.0"/>
  <p:tag name="KSO_WM_BEAUTIFY_FLAG" val="#wm#"/>
  <p:tag name="KSO_WM_UNIT_PRESET_TEXT" val="工作汇报总结"/>
  <p:tag name="KSO_WM_TEMPLATE_CATEGORY" val="custom"/>
  <p:tag name="KSO_WM_TEMPLATE_INDEX" val="20204363"/>
  <p:tag name="KSO_WM_UNIT_ID" val="custom20204363_1*a*1"/>
  <p:tag name="KSO_WM_UNIT_ISNUMDGMTITLE" val="0"/>
  <p:tag name="KSO_WM_UNIT_TEXT_FILL_FORE_SCHEMECOLOR_INDEX_BRIGHTNESS" val="0.15"/>
  <p:tag name="KSO_WM_UNIT_TEXT_FILL_FORE_SCHEMECOLOR_INDEX" val="13"/>
  <p:tag name="KSO_WM_UNIT_TEXT_FILL_TYPE" val="1"/>
</p:tagLst>
</file>

<file path=ppt/tags/tag332.xml><?xml version="1.0" encoding="utf-8"?>
<p:tagLst xmlns:p="http://schemas.openxmlformats.org/presentationml/2006/main">
  <p:tag name="KSO_WM_UNIT_ISCONTENTSTITLE" val="0"/>
  <p:tag name="KSO_WM_UNIT_NOCLEAR" val="0"/>
  <p:tag name="KSO_WM_UNIT_VALUE" val="25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LAYERLEVEL" val="1"/>
  <p:tag name="KSO_WM_TAG_VERSION" val="1.0"/>
  <p:tag name="KSO_WM_BEAUTIFY_FLAG" val="#wm#"/>
  <p:tag name="KSO_WM_UNIT_PRESET_TEXT" val="单击此处添加副标题内容"/>
  <p:tag name="KSO_WM_TEMPLATE_CATEGORY" val="custom"/>
  <p:tag name="KSO_WM_TEMPLATE_INDEX" val="20204363"/>
  <p:tag name="KSO_WM_UNIT_ID" val="custom20204363_1*b*1"/>
  <p:tag name="KSO_WM_UNIT_ISNUMDGMTITLE" val="0"/>
  <p:tag name="KSO_WM_UNIT_TEXT_FILL_FORE_SCHEMECOLOR_INDEX_BRIGHTNESS" val="0.35"/>
  <p:tag name="KSO_WM_UNIT_TEXT_FILL_FORE_SCHEMECOLOR_INDEX" val="13"/>
  <p:tag name="KSO_WM_UNIT_TEXT_FILL_TYPE" val="1"/>
</p:tagLst>
</file>

<file path=ppt/tags/tag333.xml><?xml version="1.0" encoding="utf-8"?>
<p:tagLst xmlns:p="http://schemas.openxmlformats.org/presentationml/2006/main">
  <p:tag name="KSO_WM_BEAUTIFY_FLAG" val="#wm#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SLIDE_LAYOUT" val="a_b"/>
  <p:tag name="KSO_WM_SLIDE_LAYOUT_CNT" val="1_1"/>
  <p:tag name="KSO_WM_TEMPLATE_MASTER_TYPE" val="1"/>
  <p:tag name="KSO_WM_TEMPLATE_COLOR_TYPE" val="1"/>
  <p:tag name="KSO_WM_TEMPLATE_CATEGORY" val="custom"/>
  <p:tag name="KSO_WM_TEMPLATE_INDEX" val="20204363"/>
  <p:tag name="KSO_WM_SLIDE_ID" val="custom20204363_1"/>
  <p:tag name="KSO_WM_TEMPLATE_MASTER_THUMB_INDEX" val="12"/>
  <p:tag name="KSO_WM_TEMPLATE_THUMBS_INDEX" val="1、4、7、9、12、13、17、20、21、22、23、26、31、34、36"/>
</p:tagLst>
</file>

<file path=ppt/tags/tag334.xml><?xml version="1.0" encoding="utf-8"?>
<p:tagLst xmlns:p="http://schemas.openxmlformats.org/presentationml/2006/main">
  <p:tag name="KSO_WM_BEAUTIFY_FLAG" val="#wm#"/>
  <p:tag name="KSO_WM_TEMPLATE_CATEGORY" val="custom"/>
  <p:tag name="KSO_WM_TEMPLATE_INDEX" val="20204363"/>
</p:tagLst>
</file>

<file path=ppt/tags/tag335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TYPE" val="i"/>
</p:tagLst>
</file>

<file path=ppt/tags/tag336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TYPE" val="i"/>
</p:tagLst>
</file>

<file path=ppt/tags/tag3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05201_1*i*1"/>
  <p:tag name="KSO_WM_TEMPLATE_CATEGORY" val="diagram"/>
  <p:tag name="KSO_WM_TEMPLATE_INDEX" val="20205201"/>
  <p:tag name="KSO_WM_UNIT_LAYERLEVEL" val="1"/>
  <p:tag name="KSO_WM_TAG_VERSION" val="1.0"/>
  <p:tag name="KSO_WM_BEAUTIFY_FLAG" val="#wm#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diagram20205201_1*i*2"/>
  <p:tag name="KSO_WM_TEMPLATE_CATEGORY" val="diagram"/>
  <p:tag name="KSO_WM_TEMPLATE_INDEX" val="20205201"/>
  <p:tag name="KSO_WM_UNIT_LAYERLEVEL" val="1"/>
  <p:tag name="KSO_WM_TAG_VERSION" val="1.0"/>
  <p:tag name="KSO_WM_BEAUTIFY_FLAG" val="#wm#"/>
  <p:tag name="KSO_WM_UNIT_FILL_FORE_SCHEMECOLOR_INDEX_BRIGHTNESS" val="0.8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diagram20205201_1*i*3"/>
  <p:tag name="KSO_WM_TEMPLATE_CATEGORY" val="diagram"/>
  <p:tag name="KSO_WM_TEMPLATE_INDEX" val="20205201"/>
  <p:tag name="KSO_WM_UNIT_LAYERLEVEL" val="1"/>
  <p:tag name="KSO_WM_TAG_VERSION" val="1.0"/>
  <p:tag name="KSO_WM_BEAUTIFY_FLAG" val="#wm#"/>
  <p:tag name="KSO_WM_UNIT_FILL_FORE_SCHEMECOLOR_INDEX_BRIGHTNESS" val="0.8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diagram20205201_1*i*4"/>
  <p:tag name="KSO_WM_TEMPLATE_CATEGORY" val="diagram"/>
  <p:tag name="KSO_WM_TEMPLATE_INDEX" val="20205201"/>
  <p:tag name="KSO_WM_UNIT_LAYERLEVEL" val="1"/>
  <p:tag name="KSO_WM_TAG_VERSION" val="1.0"/>
  <p:tag name="KSO_WM_BEAUTIFY_FLAG" val="#wm#"/>
  <p:tag name="KSO_WM_UNIT_FILL_FORE_SCHEMECOLOR_INDEX_BRIGHTNESS" val="0.8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diagram20205201_1*i*5"/>
  <p:tag name="KSO_WM_TEMPLATE_CATEGORY" val="diagram"/>
  <p:tag name="KSO_WM_TEMPLATE_INDEX" val="20205201"/>
  <p:tag name="KSO_WM_UNIT_LAYERLEVEL" val="1"/>
  <p:tag name="KSO_WM_TAG_VERSION" val="1.0"/>
  <p:tag name="KSO_WM_BEAUTIFY_FLAG" val="#wm#"/>
  <p:tag name="KSO_WM_UNIT_FILL_FORE_SCHEMECOLOR_INDEX_BRIGHTNESS" val="-0.05"/>
  <p:tag name="KSO_WM_UNIT_FILL_FORE_SCHEMECOLOR_INDEX" val="16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42.xml><?xml version="1.0" encoding="utf-8"?>
<p:tagLst xmlns:p="http://schemas.openxmlformats.org/presentationml/2006/main">
  <p:tag name="KSO_WM_UNIT_NOCLEAR" val="0"/>
  <p:tag name="KSO_WM_UNIT_VALUE" val="629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05201_1*f*1"/>
  <p:tag name="KSO_WM_TEMPLATE_CATEGORY" val="diagram"/>
  <p:tag name="KSO_WM_TEMPLATE_INDEX" val="20205201"/>
  <p:tag name="KSO_WM_UNIT_LAYERLEVEL" val="1"/>
  <p:tag name="KSO_WM_TAG_VERSION" val="1.0"/>
  <p:tag name="KSO_WM_BEAUTIFY_FLAG" val="#wm#"/>
  <p:tag name="KSO_WM_UNIT_PRESET_TEXT" val="单击此处输入你的正文，文字是您思想的提炼，为了最终演示发布的良好效果，请尽量言简意赅的阐述观点；根据需要可酌情增减文字，以便观者可以准确理解您所传达的信息。&#13;您的正文已经简明扼要，但信息却错综复杂，需要用更多的文字来表述；但请您尽可能提炼思想的精髓，否则容易造成观者的阅读压力，适得其反。&#13;正如我们都希望改变世界，希望给人带去光明，但更多时候只需播下一颗种子，自然有微光照拂，雨露滋养。恰如其分的表达观点，往往可以事半功倍。&#13;单击此处输入你的正文，文字是您思想的提炼，为了最终演示发布的良好效果，请尽量言简意赅的阐述观点；根据需要可酌情增减文字，以便观者可以准确理解您所传达的信息。&#13;您的正文已经简明扼要，但信息却错综复杂，需要用更多的文字来表述；但请您尽可能提炼思想的精髓，否则容易造成观者的阅读压力，适得其反。&#13;正如我们都希望改变世界，希望给人带去光明，但更多时候只需播下一颗种子，自然有微光照拂，雨露滋养。恰如其分的表达观点，往往可以事半功倍。"/>
  <p:tag name="KSO_WM_UNIT_TEXT_FILL_FORE_SCHEMECOLOR_INDEX_BRIGHTNESS" val="0.25"/>
  <p:tag name="KSO_WM_UNIT_TEXT_FILL_FORE_SCHEMECOLOR_INDEX" val="13"/>
  <p:tag name="KSO_WM_UNIT_TEXT_FILL_TYPE" val="1"/>
</p:tagLst>
</file>

<file path=ppt/tags/tag34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05201_1*a*1"/>
  <p:tag name="KSO_WM_TEMPLATE_CATEGORY" val="diagram"/>
  <p:tag name="KSO_WM_TEMPLATE_INDEX" val="20205201"/>
  <p:tag name="KSO_WM_UNIT_LAYERLEVEL" val="1"/>
  <p:tag name="KSO_WM_TAG_VERSION" val="1.0"/>
  <p:tag name="KSO_WM_BEAUTIFY_FLAG" val="#wm#"/>
  <p:tag name="KSO_WM_UNIT_PRESET_TEXT" val="单击此处&#13;添加大标题"/>
  <p:tag name="KSO_WM_UNIT_TEXT_FILL_FORE_SCHEMECOLOR_INDEX_BRIGHTNESS" val="0"/>
  <p:tag name="KSO_WM_UNIT_TEXT_FILL_FORE_SCHEMECOLOR_INDEX" val="14"/>
  <p:tag name="KSO_WM_UNIT_TEXT_FILL_TYPE" val="1"/>
</p:tagLst>
</file>

<file path=ppt/tags/tag344.xml><?xml version="1.0" encoding="utf-8"?>
<p:tagLst xmlns:p="http://schemas.openxmlformats.org/presentationml/2006/main">
  <p:tag name="KSO_WM_BEAUTIFY_FLAG" val="#wm#"/>
  <p:tag name="KSO_WM_TEMPLATE_CATEGORY" val="diagram"/>
  <p:tag name="KSO_WM_TEMPLATE_INDEX" val="20205201"/>
  <p:tag name="KSO_WM_SLIDE_ID" val="diagram20205201_1"/>
  <p:tag name="KSO_WM_TEMPLATE_SUBCATEGORY" val="0"/>
  <p:tag name="KSO_WM_TEMPLATE_MASTER_TYPE" val="0"/>
  <p:tag name="KSO_WM_TEMPLATE_COLOR_TYPE" val="1"/>
  <p:tag name="KSO_WM_SLIDE_TYPE" val="text"/>
  <p:tag name="KSO_WM_SLIDE_SUBTYPE" val="pureTxt"/>
  <p:tag name="KSO_WM_SLIDE_ITEM_CNT" val="0"/>
  <p:tag name="KSO_WM_SLIDE_INDEX" val="1"/>
  <p:tag name="KSO_WM_SLIDE_SIZE" val="959*540"/>
  <p:tag name="KSO_WM_SLIDE_POSITION" val="0*0"/>
  <p:tag name="KSO_WM_TAG_VERSION" val="1.0"/>
  <p:tag name="KSO_WM_SLIDE_LAYOUT" val="a_b_f"/>
  <p:tag name="KSO_WM_SLIDE_LAYOUT_CNT" val="1_1_1"/>
  <p:tag name="KSO_WM_SLIDE_BK_DARK_LIGHT" val="2"/>
  <p:tag name="KSO_WM_SLIDE_BACKGROUND_TYPE" val="general"/>
</p:tagLst>
</file>

<file path=ppt/tags/tag345.xml><?xml version="1.0" encoding="utf-8"?>
<p:tagLst xmlns:p="http://schemas.openxmlformats.org/presentationml/2006/main">
  <p:tag name="KSO_WM_BEAUTIFY_FLAG" val="#wm#"/>
  <p:tag name="KSO_WM_TEMPLATE_CATEGORY" val="custom"/>
  <p:tag name="KSO_WM_TEMPLATE_INDEX" val="20204363"/>
</p:tagLst>
</file>

<file path=ppt/tags/tag346.xml><?xml version="1.0" encoding="utf-8"?>
<p:tagLst xmlns:p="http://schemas.openxmlformats.org/presentationml/2006/main">
  <p:tag name="KSO_WM_BEAUTIFY_FLAG" val="#wm#"/>
  <p:tag name="KSO_WM_TEMPLATE_CATEGORY" val="custom"/>
  <p:tag name="KSO_WM_TEMPLATE_INDEX" val="20204363"/>
</p:tagLst>
</file>

<file path=ppt/tags/tag347.xml><?xml version="1.0" encoding="utf-8"?>
<p:tagLst xmlns:p="http://schemas.openxmlformats.org/presentationml/2006/main">
  <p:tag name="KSO_WM_BEAUTIFY_FLAG" val="#wm#"/>
  <p:tag name="KSO_WM_TEMPLATE_CATEGORY" val="custom"/>
  <p:tag name="KSO_WM_TEMPLATE_INDEX" val="20204363"/>
</p:tagLst>
</file>

<file path=ppt/tags/tag348.xml><?xml version="1.0" encoding="utf-8"?>
<p:tagLst xmlns:p="http://schemas.openxmlformats.org/presentationml/2006/main">
  <p:tag name="KSO_WM_BEAUTIFY_FLAG" val="#wm#"/>
  <p:tag name="KSO_WM_TEMPLATE_CATEGORY" val="custom"/>
  <p:tag name="KSO_WM_TEMPLATE_INDEX" val="20204363"/>
</p:tagLst>
</file>

<file path=ppt/tags/tag349.xml><?xml version="1.0" encoding="utf-8"?>
<p:tagLst xmlns:p="http://schemas.openxmlformats.org/presentationml/2006/main">
  <p:tag name="KSO_WM_BEAUTIFY_FLAG" val="#wm#"/>
  <p:tag name="KSO_WM_TEMPLATE_CATEGORY" val="custom"/>
  <p:tag name="KSO_WM_TEMPLATE_INDEX" val="20204363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50.xml><?xml version="1.0" encoding="utf-8"?>
<p:tagLst xmlns:p="http://schemas.openxmlformats.org/presentationml/2006/main">
  <p:tag name="KSO_WM_BEAUTIFY_FLAG" val="#wm#"/>
  <p:tag name="KSO_WM_TEMPLATE_CATEGORY" val="custom"/>
  <p:tag name="KSO_WM_TEMPLATE_INDEX" val="20204363"/>
</p:tagLst>
</file>

<file path=ppt/tags/tag351.xml><?xml version="1.0" encoding="utf-8"?>
<p:tagLst xmlns:p="http://schemas.openxmlformats.org/presentationml/2006/main">
  <p:tag name="KSO_WM_BEAUTIFY_FLAG" val="#wm#"/>
  <p:tag name="KSO_WM_TEMPLATE_CATEGORY" val="custom"/>
  <p:tag name="KSO_WM_TEMPLATE_INDEX" val="20204363"/>
</p:tagLst>
</file>

<file path=ppt/tags/tag352.xml><?xml version="1.0" encoding="utf-8"?>
<p:tagLst xmlns:p="http://schemas.openxmlformats.org/presentationml/2006/main">
  <p:tag name="KSO_WM_BEAUTIFY_FLAG" val="#wm#"/>
  <p:tag name="KSO_WM_TEMPLATE_CATEGORY" val="custom"/>
  <p:tag name="KSO_WM_TEMPLATE_INDEX" val="20204363"/>
</p:tagLst>
</file>

<file path=ppt/tags/tag353.xml><?xml version="1.0" encoding="utf-8"?>
<p:tagLst xmlns:p="http://schemas.openxmlformats.org/presentationml/2006/main">
  <p:tag name="KSO_WM_BEAUTIFY_FLAG" val="#wm#"/>
  <p:tag name="KSO_WM_TEMPLATE_CATEGORY" val="custom"/>
  <p:tag name="KSO_WM_TEMPLATE_INDEX" val="20204363"/>
</p:tagLst>
</file>

<file path=ppt/tags/tag354.xml><?xml version="1.0" encoding="utf-8"?>
<p:tagLst xmlns:p="http://schemas.openxmlformats.org/presentationml/2006/main">
  <p:tag name="KSO_WM_BEAUTIFY_FLAG" val="#wm#"/>
  <p:tag name="KSO_WM_TEMPLATE_CATEGORY" val="custom"/>
  <p:tag name="KSO_WM_TEMPLATE_INDEX" val="20204363"/>
</p:tagLst>
</file>

<file path=ppt/tags/tag355.xml><?xml version="1.0" encoding="utf-8"?>
<p:tagLst xmlns:p="http://schemas.openxmlformats.org/presentationml/2006/main">
  <p:tag name="KSO_WM_BEAUTIFY_FLAG" val="#wm#"/>
  <p:tag name="KSO_WM_TEMPLATE_CATEGORY" val="custom"/>
  <p:tag name="KSO_WM_TEMPLATE_INDEX" val="20204363"/>
</p:tagLst>
</file>

<file path=ppt/tags/tag356.xml><?xml version="1.0" encoding="utf-8"?>
<p:tagLst xmlns:p="http://schemas.openxmlformats.org/presentationml/2006/main">
  <p:tag name="KSO_WM_BEAUTIFY_FLAG" val="#wm#"/>
  <p:tag name="KSO_WM_TEMPLATE_CATEGORY" val="custom"/>
  <p:tag name="KSO_WM_TEMPLATE_INDEX" val="20204363"/>
</p:tagLst>
</file>

<file path=ppt/tags/tag357.xml><?xml version="1.0" encoding="utf-8"?>
<p:tagLst xmlns:p="http://schemas.openxmlformats.org/presentationml/2006/main">
  <p:tag name="KSO_WM_BEAUTIFY_FLAG" val="#wm#"/>
  <p:tag name="KSO_WM_TEMPLATE_CATEGORY" val="custom"/>
  <p:tag name="KSO_WM_TEMPLATE_INDEX" val="20204363"/>
</p:tagLst>
</file>

<file path=ppt/tags/tag358.xml><?xml version="1.0" encoding="utf-8"?>
<p:tagLst xmlns:p="http://schemas.openxmlformats.org/presentationml/2006/main">
  <p:tag name="KSO_WM_BEAUTIFY_FLAG" val="#wm#"/>
  <p:tag name="KSO_WM_TEMPLATE_CATEGORY" val="custom"/>
  <p:tag name="KSO_WM_TEMPLATE_INDEX" val="20204363"/>
</p:tagLst>
</file>

<file path=ppt/tags/tag359.xml><?xml version="1.0" encoding="utf-8"?>
<p:tagLst xmlns:p="http://schemas.openxmlformats.org/presentationml/2006/main">
  <p:tag name="KSO_WM_BEAUTIFY_FLAG" val="#wm#"/>
  <p:tag name="KSO_WM_TEMPLATE_CATEGORY" val="custom"/>
  <p:tag name="KSO_WM_TEMPLATE_INDEX" val="20204363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60.xml><?xml version="1.0" encoding="utf-8"?>
<p:tagLst xmlns:p="http://schemas.openxmlformats.org/presentationml/2006/main">
  <p:tag name="KSO_WM_BEAUTIFY_FLAG" val="#wm#"/>
  <p:tag name="KSO_WM_TEMPLATE_CATEGORY" val="custom"/>
  <p:tag name="KSO_WM_TEMPLATE_INDEX" val="20204363"/>
</p:tagLst>
</file>

<file path=ppt/tags/tag361.xml><?xml version="1.0" encoding="utf-8"?>
<p:tagLst xmlns:p="http://schemas.openxmlformats.org/presentationml/2006/main">
  <p:tag name="KSO_WM_BEAUTIFY_FLAG" val="#wm#"/>
  <p:tag name="KSO_WM_TEMPLATE_CATEGORY" val="custom"/>
  <p:tag name="KSO_WM_TEMPLATE_INDEX" val="20204363"/>
</p:tagLst>
</file>

<file path=ppt/tags/tag362.xml><?xml version="1.0" encoding="utf-8"?>
<p:tagLst xmlns:p="http://schemas.openxmlformats.org/presentationml/2006/main">
  <p:tag name="KSO_WM_BEAUTIFY_FLAG" val="#wm#"/>
  <p:tag name="KSO_WM_TEMPLATE_CATEGORY" val="custom"/>
  <p:tag name="KSO_WM_TEMPLATE_INDEX" val="20200219"/>
</p:tagLst>
</file>

<file path=ppt/tags/tag3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0219_3*i*1"/>
  <p:tag name="KSO_WM_TEMPLATE_CATEGORY" val="chip"/>
  <p:tag name="KSO_WM_TEMPLATE_INDEX" val="20200219"/>
  <p:tag name="KSO_WM_UNIT_LAYERLEVEL" val="1"/>
  <p:tag name="KSO_WM_TAG_VERSION" val="1.0"/>
  <p:tag name="KSO_WM_BEAUTIFY_FLAG" val="#wm#"/>
  <p:tag name="KSO_WM_CHIP_GROUPID" val="5fbdc04a9532eafaafd238c3"/>
  <p:tag name="KSO_WM_CHIP_XID" val="5fbdc04a9532eafaafd238c6"/>
  <p:tag name="KSO_WM_UNIT_DEC_AREA_ID" val="fb5d7570abda4384b29681fa067ccea5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dcee2ffc630147b89193008f802fee28"/>
  <p:tag name="KSO_WM_SLIDE_BACKGROUND_TYPE" val="general"/>
</p:tagLst>
</file>

<file path=ppt/tags/tag3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0219_4*i*1"/>
  <p:tag name="KSO_WM_TEMPLATE_CATEGORY" val="chip"/>
  <p:tag name="KSO_WM_TEMPLATE_INDEX" val="20200219"/>
  <p:tag name="KSO_WM_UNIT_LAYERLEVEL" val="1"/>
  <p:tag name="KSO_WM_TAG_VERSION" val="1.0"/>
  <p:tag name="KSO_WM_BEAUTIFY_FLAG" val="#wm#"/>
  <p:tag name="KSO_WM_CHIP_GROUPID" val="5fbdc04a9532eafaafd238c3"/>
  <p:tag name="KSO_WM_CHIP_XID" val="5fbdc04a9532eafaafd238c7"/>
  <p:tag name="KSO_WM_UNIT_DEC_AREA_ID" val="38d609f57250435fa9d179dba2fbbafa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dc8e470d865849ab99739e0773ab5fd1"/>
  <p:tag name="KSO_WM_SLIDE_BACKGROUND_TYPE" val="general"/>
</p:tagLst>
</file>

<file path=ppt/tags/tag3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198667_1*i*1"/>
  <p:tag name="KSO_WM_TEMPLATE_CATEGORY" val="diagram"/>
  <p:tag name="KSO_WM_TEMPLATE_INDEX" val="20198667"/>
  <p:tag name="KSO_WM_UNIT_LAYERLEVEL" val="1"/>
  <p:tag name="KSO_WM_TAG_VERSION" val="1.0"/>
  <p:tag name="KSO_WM_BEAUTIFY_FLAG" val="#wm#"/>
  <p:tag name="KSO_WM_UNIT_FILL_FORE_SCHEMECOLOR_INDEX_BRIGHTNESS" val="0"/>
  <p:tag name="KSO_WM_UNIT_FILL_FORE_SCHEMECOLOR_INDEX" val="15"/>
  <p:tag name="KSO_WM_UNIT_FILL_TYPE" val="1"/>
  <p:tag name="KSO_WM_UNIT_LINE_FORE_SCHEMECOLOR_INDEX_BRIGHTNESS" val="0"/>
  <p:tag name="KSO_WM_UNIT_LINE_FORE_SCHEMECOLOR_INDEX" val="5"/>
  <p:tag name="KSO_WM_UNIT_LINE_FILL_TYPE" val="2"/>
</p:tagLst>
</file>

<file path=ppt/tags/tag3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diagram20198667_1*i*5"/>
  <p:tag name="KSO_WM_TEMPLATE_CATEGORY" val="diagram"/>
  <p:tag name="KSO_WM_TEMPLATE_INDEX" val="20198667"/>
  <p:tag name="KSO_WM_UNIT_LAYERLEVEL" val="1"/>
  <p:tag name="KSO_WM_TAG_VERSION" val="1.0"/>
  <p:tag name="KSO_WM_BEAUTIFY_FLAG" val="#wm#"/>
  <p:tag name="KSO_WM_UNIT_FILL_FORE_SCHEMECOLOR_INDEX_BRIGHTNESS" val="0"/>
  <p:tag name="KSO_WM_UNIT_FILL_FORE_SCHEMECOLOR_INDEX" val="15"/>
  <p:tag name="KSO_WM_UNIT_FILL_TYPE" val="1"/>
</p:tagLst>
</file>

<file path=ppt/tags/tag3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diagram20198667_1*i*2"/>
  <p:tag name="KSO_WM_TEMPLATE_CATEGORY" val="diagram"/>
  <p:tag name="KSO_WM_TEMPLATE_INDEX" val="20198667"/>
  <p:tag name="KSO_WM_UNIT_LAYERLEVEL" val="1"/>
  <p:tag name="KSO_WM_TAG_VERSION" val="1.0"/>
  <p:tag name="KSO_WM_BEAUTIFY_FLAG" val="#wm#"/>
  <p:tag name="KSO_WM_UNIT_FILL_FORE_SCHEMECOLOR_INDEX_BRIGHTNESS" val="0"/>
  <p:tag name="KSO_WM_UNIT_FILL_FORE_SCHEMECOLOR_INDEX" val="5"/>
  <p:tag name="KSO_WM_UNIT_FILL_TYPE" val="1"/>
</p:tagLst>
</file>

<file path=ppt/tags/tag3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diagram20198667_1*i*3"/>
  <p:tag name="KSO_WM_TEMPLATE_CATEGORY" val="diagram"/>
  <p:tag name="KSO_WM_TEMPLATE_INDEX" val="20198667"/>
  <p:tag name="KSO_WM_UNIT_LAYERLEVEL" val="1"/>
  <p:tag name="KSO_WM_TAG_VERSION" val="1.0"/>
  <p:tag name="KSO_WM_BEAUTIFY_FLAG" val="#wm#"/>
  <p:tag name="KSO_WM_UNIT_FILL_FORE_SCHEMECOLOR_INDEX_BRIGHTNESS" val="0"/>
  <p:tag name="KSO_WM_UNIT_FILL_FORE_SCHEMECOLOR_INDEX" val="14"/>
  <p:tag name="KSO_WM_UNIT_FILL_TYPE" val="1"/>
  <p:tag name="KSO_WM_UNIT_SHADOW_SCHEMECOLOR_INDEX_BRIGHTNESS" val="0.05"/>
  <p:tag name="KSO_WM_UNIT_SHADOW_SCHEMECOLOR_INDEX" val="13"/>
</p:tagLst>
</file>

<file path=ppt/tags/tag369.xml><?xml version="1.0" encoding="utf-8"?>
<p:tagLst xmlns:p="http://schemas.openxmlformats.org/presentationml/2006/main">
  <p:tag name="KSO_WM_UNIT_TEXT_PART_ID_V2" val="b-3-1"/>
  <p:tag name="KSO_WM_UNIT_ISCONTENTSTITLE" val="0"/>
  <p:tag name="KSO_WM_UNIT_PRESET_TEXT" val="单击此处添加您的大标题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198667_1*a*1"/>
  <p:tag name="KSO_WM_TEMPLATE_CATEGORY" val="diagram"/>
  <p:tag name="KSO_WM_TEMPLATE_INDEX" val="20198667"/>
  <p:tag name="KSO_WM_UNIT_LAYERLEVEL" val="1"/>
  <p:tag name="KSO_WM_TAG_VERSION" val="1.0"/>
  <p:tag name="KSO_WM_BEAUTIFY_FLAG" val="#wm#"/>
  <p:tag name="KSO_WM_UNIT_ISNUMDGMTITLE" val="0"/>
  <p:tag name="KSO_WM_UNIT_TEXT_FILL_FORE_SCHEMECOLOR_INDEX_BRIGHTNESS" val="0.15"/>
  <p:tag name="KSO_WM_UNIT_TEXT_FILL_FORE_SCHEMECOLOR_INDEX" val="13"/>
  <p:tag name="KSO_WM_UNIT_TEXT_FILL_TYPE" val="1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diagram20198667_1*i*4"/>
  <p:tag name="KSO_WM_TEMPLATE_CATEGORY" val="diagram"/>
  <p:tag name="KSO_WM_TEMPLATE_INDEX" val="20198667"/>
  <p:tag name="KSO_WM_UNIT_LAYERLEVEL" val="1"/>
  <p:tag name="KSO_WM_TAG_VERSION" val="1.0"/>
  <p:tag name="KSO_WM_BEAUTIFY_FLAG" val="#wm#"/>
  <p:tag name="KSO_WM_UNIT_FILL_FORE_SCHEMECOLOR_INDEX_BRIGHTNESS" val="0"/>
  <p:tag name="KSO_WM_UNIT_FILL_FORE_SCHEMECOLOR_INDEX" val="14"/>
  <p:tag name="KSO_WM_UNIT_FILL_TYPE" val="1"/>
  <p:tag name="KSO_WM_UNIT_LINE_FORE_SCHEMECOLOR_INDEX_BRIGHTNESS" val="0.4"/>
  <p:tag name="KSO_WM_UNIT_LINE_FORE_SCHEMECOLOR_INDEX" val="5"/>
  <p:tag name="KSO_WM_UNIT_LINE_FILL_TYPE" val="2"/>
</p:tagLst>
</file>

<file path=ppt/tags/tag371.xml><?xml version="1.0" encoding="utf-8"?>
<p:tagLst xmlns:p="http://schemas.openxmlformats.org/presentationml/2006/main">
  <p:tag name="KSO_WM_UNIT_TEXT_PART_ID_V2" val="b-3-1"/>
  <p:tag name="KSO_WM_UNIT_PRESET_TEXT" val="点击此处添加正文，文字是您思想的提炼，请言简意赅的阐述观点。"/>
  <p:tag name="KSO_WM_UNIT_NOCLEAR" val="0"/>
  <p:tag name="KSO_WM_UNIT_VALUE" val="48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198667_1*f*1"/>
  <p:tag name="KSO_WM_TEMPLATE_CATEGORY" val="diagram"/>
  <p:tag name="KSO_WM_TEMPLATE_INDEX" val="20198667"/>
  <p:tag name="KSO_WM_UNIT_LAYERLEVEL" val="1"/>
  <p:tag name="KSO_WM_TAG_VERSION" val="1.0"/>
  <p:tag name="KSO_WM_BEAUTIFY_FLAG" val="#wm#"/>
  <p:tag name="KSO_WM_UNIT_SUBTYPE" val="a"/>
  <p:tag name="KSO_WM_UNIT_TEXT_FILL_FORE_SCHEMECOLOR_INDEX_BRIGHTNESS" val="0.15"/>
  <p:tag name="KSO_WM_UNIT_TEXT_FILL_FORE_SCHEMECOLOR_INDEX" val="13"/>
  <p:tag name="KSO_WM_UNIT_TEXT_FILL_TYPE" val="1"/>
</p:tagLst>
</file>

<file path=ppt/tags/tag372.xml><?xml version="1.0" encoding="utf-8"?>
<p:tagLst xmlns:p="http://schemas.openxmlformats.org/presentationml/2006/main">
  <p:tag name="KSO_WM_BEAUTIFY_FLAG" val="#wm#"/>
  <p:tag name="KSO_WM_TEMPLATE_CATEGORY" val="diagram"/>
  <p:tag name="KSO_WM_TEMPLATE_INDEX" val="20198667"/>
  <p:tag name="KSO_WM_SLIDE_ID" val="diagram20198667_1"/>
  <p:tag name="KSO_WM_TEMPLATE_SUBCATEGORY" val="8"/>
  <p:tag name="KSO_WM_SLIDE_TYPE" val="text"/>
  <p:tag name="KSO_WM_SLIDE_SUBTYPE" val="pureTxt"/>
  <p:tag name="KSO_WM_SLIDE_ITEM_CNT" val="0"/>
  <p:tag name="KSO_WM_SLIDE_INDEX" val="1"/>
  <p:tag name="KSO_WM_SLIDE_SIZE" val="959*539"/>
  <p:tag name="KSO_WM_SLIDE_POSITION" val="0*0"/>
  <p:tag name="KSO_WM_TAG_VERSION" val="1.0"/>
  <p:tag name="KSO_WM_SLIDE_LAYOUT" val="a_f"/>
  <p:tag name="KSO_WM_SLIDE_LAYOUT_CNT" val="1_1"/>
  <p:tag name="KSO_WM_TEMPLATE_MASTER_TYPE" val="0"/>
  <p:tag name="KSO_WM_TEMPLATE_COLOR_TYPE" val="0"/>
  <p:tag name="KSO_WM_SLIDE_BACKGROUND_TYPE" val="general"/>
</p:tagLst>
</file>

<file path=ppt/tags/tag373.xml><?xml version="1.0" encoding="utf-8"?>
<p:tagLst xmlns:p="http://schemas.openxmlformats.org/presentationml/2006/main">
  <p:tag name="KSO_WM_BEAUTIFY_FLAG" val="#wm#"/>
  <p:tag name="KSO_WM_TEMPLATE_CATEGORY" val="custom"/>
  <p:tag name="KSO_WM_TEMPLATE_INDEX" val="20200219"/>
</p:tagLst>
</file>

<file path=ppt/tags/tag374.xml><?xml version="1.0" encoding="utf-8"?>
<p:tagLst xmlns:p="http://schemas.openxmlformats.org/presentationml/2006/main">
  <p:tag name="KSO_WM_BEAUTIFY_FLAG" val="#wm#"/>
  <p:tag name="KSO_WM_TEMPLATE_CATEGORY" val="custom"/>
  <p:tag name="KSO_WM_TEMPLATE_INDEX" val="20200219"/>
</p:tagLst>
</file>

<file path=ppt/tags/tag375.xml><?xml version="1.0" encoding="utf-8"?>
<p:tagLst xmlns:p="http://schemas.openxmlformats.org/presentationml/2006/main">
  <p:tag name="KSO_WM_BEAUTIFY_FLAG" val="#wm#"/>
  <p:tag name="KSO_WM_TEMPLATE_CATEGORY" val="custom"/>
  <p:tag name="KSO_WM_TEMPLATE_INDEX" val="20200219"/>
</p:tagLst>
</file>

<file path=ppt/tags/tag376.xml><?xml version="1.0" encoding="utf-8"?>
<p:tagLst xmlns:p="http://schemas.openxmlformats.org/presentationml/2006/main">
  <p:tag name="KSO_WM_BEAUTIFY_FLAG" val="#wm#"/>
  <p:tag name="KSO_WM_TEMPLATE_CATEGORY" val="custom"/>
  <p:tag name="KSO_WM_TEMPLATE_INDEX" val="20200219"/>
</p:tagLst>
</file>

<file path=ppt/tags/tag377.xml><?xml version="1.0" encoding="utf-8"?>
<p:tagLst xmlns:p="http://schemas.openxmlformats.org/presentationml/2006/main">
  <p:tag name="KSO_WM_BEAUTIFY_FLAG" val="#wm#"/>
  <p:tag name="KSO_WM_TEMPLATE_CATEGORY" val="custom"/>
  <p:tag name="KSO_WM_TEMPLATE_INDEX" val="20200219"/>
</p:tagLst>
</file>

<file path=ppt/tags/tag378.xml><?xml version="1.0" encoding="utf-8"?>
<p:tagLst xmlns:p="http://schemas.openxmlformats.org/presentationml/2006/main">
  <p:tag name="KSO_WM_BEAUTIFY_FLAG" val="#wm#"/>
  <p:tag name="KSO_WM_TEMPLATE_CATEGORY" val="custom"/>
  <p:tag name="KSO_WM_TEMPLATE_INDEX" val="20200219"/>
</p:tagLst>
</file>

<file path=ppt/tags/tag379.xml><?xml version="1.0" encoding="utf-8"?>
<p:tagLst xmlns:p="http://schemas.openxmlformats.org/presentationml/2006/main">
  <p:tag name="KSO_WM_BEAUTIFY_FLAG" val="#wm#"/>
  <p:tag name="KSO_WM_TEMPLATE_CATEGORY" val="custom"/>
  <p:tag name="KSO_WM_TEMPLATE_INDEX" val="20200219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80.xml><?xml version="1.0" encoding="utf-8"?>
<p:tagLst xmlns:p="http://schemas.openxmlformats.org/presentationml/2006/main">
  <p:tag name="KSO_WM_BEAUTIFY_FLAG" val="#wm#"/>
  <p:tag name="KSO_WM_TEMPLATE_CATEGORY" val="custom"/>
  <p:tag name="KSO_WM_TEMPLATE_INDEX" val="20200219"/>
</p:tagLst>
</file>

<file path=ppt/tags/tag381.xml><?xml version="1.0" encoding="utf-8"?>
<p:tagLst xmlns:p="http://schemas.openxmlformats.org/presentationml/2006/main">
  <p:tag name="KSO_WM_BEAUTIFY_FLAG" val="#wm#"/>
  <p:tag name="KSO_WM_TEMPLATE_CATEGORY" val="custom"/>
  <p:tag name="KSO_WM_TEMPLATE_INDEX" val="20200219"/>
</p:tagLst>
</file>

<file path=ppt/tags/tag382.xml><?xml version="1.0" encoding="utf-8"?>
<p:tagLst xmlns:p="http://schemas.openxmlformats.org/presentationml/2006/main">
  <p:tag name="KSO_WM_BEAUTIFY_FLAG" val="#wm#"/>
  <p:tag name="KSO_WM_TEMPLATE_CATEGORY" val="custom"/>
  <p:tag name="KSO_WM_TEMPLATE_INDEX" val="20200219"/>
</p:tagLst>
</file>

<file path=ppt/tags/tag383.xml><?xml version="1.0" encoding="utf-8"?>
<p:tagLst xmlns:p="http://schemas.openxmlformats.org/presentationml/2006/main">
  <p:tag name="KSO_WM_BEAUTIFY_FLAG" val="#wm#"/>
  <p:tag name="KSO_WM_TEMPLATE_CATEGORY" val="custom"/>
  <p:tag name="KSO_WM_TEMPLATE_INDEX" val="20200219"/>
</p:tagLst>
</file>

<file path=ppt/tags/tag384.xml><?xml version="1.0" encoding="utf-8"?>
<p:tagLst xmlns:p="http://schemas.openxmlformats.org/presentationml/2006/main">
  <p:tag name="KSO_WM_BEAUTIFY_FLAG" val="#wm#"/>
  <p:tag name="KSO_WM_TEMPLATE_CATEGORY" val="custom"/>
  <p:tag name="KSO_WM_TEMPLATE_INDEX" val="20200219"/>
</p:tagLst>
</file>

<file path=ppt/tags/tag385.xml><?xml version="1.0" encoding="utf-8"?>
<p:tagLst xmlns:p="http://schemas.openxmlformats.org/presentationml/2006/main">
  <p:tag name="KSO_WM_BEAUTIFY_FLAG" val="#wm#"/>
  <p:tag name="KSO_WM_TEMPLATE_CATEGORY" val="custom"/>
  <p:tag name="KSO_WM_TEMPLATE_INDEX" val="20200219"/>
</p:tagLst>
</file>

<file path=ppt/tags/tag386.xml><?xml version="1.0" encoding="utf-8"?>
<p:tagLst xmlns:p="http://schemas.openxmlformats.org/presentationml/2006/main">
  <p:tag name="KSO_WM_BEAUTIFY_FLAG" val="#wm#"/>
  <p:tag name="KSO_WM_TEMPLATE_CATEGORY" val="custom"/>
  <p:tag name="KSO_WM_TEMPLATE_INDEX" val="20200219"/>
</p:tagLst>
</file>

<file path=ppt/tags/tag387.xml><?xml version="1.0" encoding="utf-8"?>
<p:tagLst xmlns:p="http://schemas.openxmlformats.org/presentationml/2006/main">
  <p:tag name="KSO_WM_BEAUTIFY_FLAG" val="#wm#"/>
  <p:tag name="KSO_WM_TEMPLATE_CATEGORY" val="custom"/>
  <p:tag name="KSO_WM_TEMPLATE_INDEX" val="20200219"/>
</p:tagLst>
</file>

<file path=ppt/tags/tag388.xml><?xml version="1.0" encoding="utf-8"?>
<p:tagLst xmlns:p="http://schemas.openxmlformats.org/presentationml/2006/main">
  <p:tag name="KSO_WM_BEAUTIFY_FLAG" val="#wm#"/>
  <p:tag name="KSO_WM_TEMPLATE_CATEGORY" val="custom"/>
  <p:tag name="KSO_WM_TEMPLATE_INDEX" val="20200219"/>
</p:tagLst>
</file>

<file path=ppt/tags/tag389.xml><?xml version="1.0" encoding="utf-8"?>
<p:tagLst xmlns:p="http://schemas.openxmlformats.org/presentationml/2006/main">
  <p:tag name="KSO_WM_BEAUTIFY_FLAG" val="#wm#"/>
  <p:tag name="KSO_WM_TEMPLATE_CATEGORY" val="custom"/>
  <p:tag name="KSO_WM_TEMPLATE_INDEX" val="20200219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90.xml><?xml version="1.0" encoding="utf-8"?>
<p:tagLst xmlns:p="http://schemas.openxmlformats.org/presentationml/2006/main">
  <p:tag name="KSO_WM_BEAUTIFY_FLAG" val="#wm#"/>
  <p:tag name="KSO_WM_TEMPLATE_CATEGORY" val="custom"/>
  <p:tag name="KSO_WM_TEMPLATE_INDEX" val="20200219"/>
</p:tagLst>
</file>

<file path=ppt/tags/tag391.xml><?xml version="1.0" encoding="utf-8"?>
<p:tagLst xmlns:p="http://schemas.openxmlformats.org/presentationml/2006/main">
  <p:tag name="KSO_WM_UNIT_TABLE_BEAUTIFY" val="smartTable{92ed3023-224a-4583-99ee-ec2922af6a47}"/>
  <p:tag name="TABLE_ENDDRAG_ORIGIN_RECT" val="635*321"/>
  <p:tag name="TABLE_ENDDRAG_RECT" val="39*115*635*321"/>
</p:tagLst>
</file>

<file path=ppt/tags/tag392.xml><?xml version="1.0" encoding="utf-8"?>
<p:tagLst xmlns:p="http://schemas.openxmlformats.org/presentationml/2006/main">
  <p:tag name="KSO_WM_BEAUTIFY_FLAG" val="#wm#"/>
  <p:tag name="KSO_WM_TEMPLATE_CATEGORY" val="custom"/>
  <p:tag name="KSO_WM_TEMPLATE_INDEX" val="20200219"/>
</p:tagLst>
</file>

<file path=ppt/tags/tag393.xml><?xml version="1.0" encoding="utf-8"?>
<p:tagLst xmlns:p="http://schemas.openxmlformats.org/presentationml/2006/main">
  <p:tag name="KSO_WM_BEAUTIFY_FLAG" val="#wm#"/>
  <p:tag name="KSO_WM_TEMPLATE_CATEGORY" val="custom"/>
  <p:tag name="KSO_WM_TEMPLATE_INDEX" val="20200219"/>
</p:tagLst>
</file>

<file path=ppt/tags/tag394.xml><?xml version="1.0" encoding="utf-8"?>
<p:tagLst xmlns:p="http://schemas.openxmlformats.org/presentationml/2006/main">
  <p:tag name="KSO_WM_BEAUTIFY_FLAG" val="#wm#"/>
  <p:tag name="KSO_WM_TEMPLATE_CATEGORY" val="custom"/>
  <p:tag name="KSO_WM_TEMPLATE_INDEX" val="20200219"/>
</p:tagLst>
</file>

<file path=ppt/tags/tag395.xml><?xml version="1.0" encoding="utf-8"?>
<p:tagLst xmlns:p="http://schemas.openxmlformats.org/presentationml/2006/main">
  <p:tag name="KSO_WM_UNIT_ISCONTENTSTITLE" val="0"/>
  <p:tag name="KSO_WM_UNIT_VALUE" val="5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92166_15*a*1"/>
  <p:tag name="KSO_WM_TEMPLATE_CATEGORY" val="custom"/>
  <p:tag name="KSO_WM_TEMPLATE_INDEX" val="20192166"/>
  <p:tag name="KSO_WM_UNIT_LAYERLEVEL" val="1"/>
  <p:tag name="KSO_WM_TAG_VERSION" val="1.0"/>
  <p:tag name="KSO_WM_BEAUTIFY_FLAG" val="#wm#"/>
  <p:tag name="KSO_WM_UNIT_PRESET_TEXT" val="THANKS."/>
  <p:tag name="KSO_WM_UNIT_NOCLEAR" val="1"/>
  <p:tag name="KSO_WM_UNIT_TEXT_FILL_FORE_SCHEMECOLOR_INDEX_BRIGHTNESS" val="0"/>
  <p:tag name="KSO_WM_UNIT_TEXT_FILL_FORE_SCHEMECOLOR_INDEX" val="14"/>
  <p:tag name="KSO_WM_UNIT_TEXT_FILL_TYPE" val="1"/>
</p:tagLst>
</file>

<file path=ppt/tags/tag396.xml><?xml version="1.0" encoding="utf-8"?>
<p:tagLst xmlns:p="http://schemas.openxmlformats.org/presentationml/2006/main">
  <p:tag name="KSO_WM_BEAUTIFY_FLAG" val="#wm#"/>
  <p:tag name="KSO_WM_TEMPLATE_CATEGORY" val="custom"/>
  <p:tag name="KSO_WM_TEMPLATE_INDEX" val="20192166"/>
  <p:tag name="KSO_WM_SLIDE_ID" val="custom20192166_15"/>
  <p:tag name="KSO_WM_SLIDE_ITEM_CNT" val="0"/>
  <p:tag name="KSO_WM_SLIDE_INDEX" val="15"/>
  <p:tag name="KSO_WM_TAG_VERSION" val="1.0"/>
  <p:tag name="KSO_WM_SLIDE_TYPE" val="endPage"/>
  <p:tag name="KSO_WM_SLIDE_SUBTYPE" val="pureTxt"/>
  <p:tag name="KSO_WM_SLIDE_LAYOUT" val="a"/>
  <p:tag name="KSO_WM_SLIDE_LAYOUT_CNT" val="1"/>
  <p:tag name="KSO_WM_TEMPLATE_SUBCATEGORY" val="0"/>
  <p:tag name="KSO_WM_TEMPLATE_MASTER_TYPE" val="1"/>
  <p:tag name="KSO_WM_TEMPLATE_COLOR_TYPE" val="1"/>
</p:tagLst>
</file>

<file path=ppt/tags/tag4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56.xml><?xml version="1.0" encoding="utf-8"?>
<p:tagLst xmlns:p="http://schemas.openxmlformats.org/presentationml/2006/main">
  <p:tag name="KSO_WM_UNIT_TYPE" val="i"/>
  <p:tag name="KSO_WM_UNIT_SUBTYPE" val="h"/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NDEX" val="1"/>
  <p:tag name="KSO_WM_UNIT_ID" val="_13*i*1"/>
  <p:tag name="KSO_WM_UNIT_BK_DARK_LIGHT" val="2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58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62.xml><?xml version="1.0" encoding="utf-8"?>
<p:tagLst xmlns:p="http://schemas.openxmlformats.org/presentationml/2006/main">
  <p:tag name="KSO_WM_UNIT_TYPE" val="i"/>
  <p:tag name="KSO_WM_UNIT_SUBTYPE" val="h"/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NDEX" val="1"/>
  <p:tag name="KSO_WM_UNIT_ID" val="_14*i*1"/>
  <p:tag name="KSO_WM_UNIT_BK_DARK_LIGHT" val="2"/>
  <p:tag name="KSO_WM_UNIT_LAYERLEVEL" val="1"/>
  <p:tag name="KSO_WM_TAG_VERSION" val="1.0"/>
  <p:tag name="KSO_WM_BEAUTIFY_FLAG" val="#wm#"/>
</p:tagLst>
</file>

<file path=ppt/tags/tag63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67.xml><?xml version="1.0" encoding="utf-8"?>
<p:tagLst xmlns:p="http://schemas.openxmlformats.org/presentationml/2006/main">
  <p:tag name="KSO_WM_UNIT_TYPE" val="i"/>
  <p:tag name="KSO_WM_UNIT_SUBTYPE" val="h"/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NDEX" val="1"/>
  <p:tag name="KSO_WM_UNIT_ID" val="_15*i*1"/>
  <p:tag name="KSO_WM_UNIT_BK_DARK_LIGHT" val="2"/>
  <p:tag name="KSO_WM_UNIT_LAYERLEVEL" val="1"/>
  <p:tag name="KSO_WM_TAG_VERSION" val="1.0"/>
  <p:tag name="KSO_WM_BEAUTIFY_FLAG" val="#wm#"/>
</p:tagLst>
</file>

<file path=ppt/tags/tag68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69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73.xml><?xml version="1.0" encoding="utf-8"?>
<p:tagLst xmlns:p="http://schemas.openxmlformats.org/presentationml/2006/main">
  <p:tag name="KSO_WM_UNIT_TYPE" val="i"/>
  <p:tag name="KSO_WM_UNIT_SUBTYPE" val="h"/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NDEX" val="1"/>
  <p:tag name="KSO_WM_UNIT_ID" val="_16*i*1"/>
  <p:tag name="KSO_WM_UNIT_BK_DARK_LIGHT" val="2"/>
  <p:tag name="KSO_WM_UNIT_LAYERLEVEL" val="1"/>
  <p:tag name="KSO_WM_TAG_VERSION" val="1.0"/>
  <p:tag name="KSO_WM_BEAUTIFY_FLAG" val="#wm#"/>
</p:tagLst>
</file>

<file path=ppt/tags/tag74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75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79.xml><?xml version="1.0" encoding="utf-8"?>
<p:tagLst xmlns:p="http://schemas.openxmlformats.org/presentationml/2006/main">
  <p:tag name="KSO_WM_UNIT_TYPE" val="i"/>
  <p:tag name="KSO_WM_UNIT_SUBTYPE" val="h"/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NDEX" val="1"/>
  <p:tag name="KSO_WM_UNIT_ID" val="_17*i*1"/>
  <p:tag name="KSO_WM_UNIT_BK_DARK_LIGHT" val="2"/>
  <p:tag name="KSO_WM_UNIT_LAYERLEVEL" val="1"/>
  <p:tag name="KSO_WM_TAG_VERSION" val="1.0"/>
  <p:tag name="KSO_WM_BEAUTIFY_FLAG" val="#wm#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81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85.xml><?xml version="1.0" encoding="utf-8"?>
<p:tagLst xmlns:p="http://schemas.openxmlformats.org/presentationml/2006/main">
  <p:tag name="KSO_WM_UNIT_TYPE" val="i"/>
  <p:tag name="KSO_WM_UNIT_SUBTYPE" val="h"/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NDEX" val="1"/>
  <p:tag name="KSO_WM_UNIT_ID" val="_18*i*1"/>
  <p:tag name="KSO_WM_UNIT_BK_DARK_LIGHT" val="2"/>
  <p:tag name="KSO_WM_UNIT_LAYERLEVEL" val="1"/>
  <p:tag name="KSO_WM_TAG_VERSION" val="1.0"/>
  <p:tag name="KSO_WM_BEAUTIFY_FLAG" val="#wm#"/>
</p:tagLst>
</file>

<file path=ppt/tags/tag86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87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4363"/>
</p:tagLst>
</file>

<file path=ppt/tags/tag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4363"/>
</p:tagLst>
</file>

<file path=ppt/tags/tag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96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20204363"/>
  <p:tag name="KSO_WM_TEMPLATE_SUBCATEGORY" val="0"/>
  <p:tag name="KSO_WM_TEMPLATE_MASTER_TYPE" val="1"/>
  <p:tag name="KSO_WM_TEMPLATE_COLOR_TYPE" val="1"/>
  <p:tag name="KSO_WM_TEMPLATE_MASTER_THUMB_INDEX" val="12"/>
  <p:tag name="KSO_WM_TEMPLATE_THUMBS_INDEX" val="1、4、7、9、12、13、17、20、21、22、23、26、31、34、36"/>
</p:tagLst>
</file>

<file path=ppt/tags/tag97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8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9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2_Office 主题​​">
  <a:themeElements>
    <a:clrScheme name="">
      <a:dk1>
        <a:srgbClr val="000000"/>
      </a:dk1>
      <a:lt1>
        <a:srgbClr val="FFFFFF"/>
      </a:lt1>
      <a:dk2>
        <a:srgbClr val="EFEDEC"/>
      </a:dk2>
      <a:lt2>
        <a:srgbClr val="FDFCFC"/>
      </a:lt2>
      <a:accent1>
        <a:srgbClr val="A59685"/>
      </a:accent1>
      <a:accent2>
        <a:srgbClr val="9D9986"/>
      </a:accent2>
      <a:accent3>
        <a:srgbClr val="959D8A"/>
      </a:accent3>
      <a:accent4>
        <a:srgbClr val="8DA091"/>
      </a:accent4>
      <a:accent5>
        <a:srgbClr val="87A29A"/>
      </a:accent5>
      <a:accent6>
        <a:srgbClr val="85A4A3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">
      <a:dk1>
        <a:srgbClr val="000000"/>
      </a:dk1>
      <a:lt1>
        <a:srgbClr val="FFFFFF"/>
      </a:lt1>
      <a:dk2>
        <a:srgbClr val="EFEDEC"/>
      </a:dk2>
      <a:lt2>
        <a:srgbClr val="FDFCFC"/>
      </a:lt2>
      <a:accent1>
        <a:srgbClr val="A59685"/>
      </a:accent1>
      <a:accent2>
        <a:srgbClr val="9D9986"/>
      </a:accent2>
      <a:accent3>
        <a:srgbClr val="959D8A"/>
      </a:accent3>
      <a:accent4>
        <a:srgbClr val="8DA091"/>
      </a:accent4>
      <a:accent5>
        <a:srgbClr val="87A29A"/>
      </a:accent5>
      <a:accent6>
        <a:srgbClr val="85A4A3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3_Office 主题​​">
  <a:themeElements>
    <a:clrScheme name="">
      <a:dk1>
        <a:srgbClr val="000000"/>
      </a:dk1>
      <a:lt1>
        <a:srgbClr val="FFFFFF"/>
      </a:lt1>
      <a:dk2>
        <a:srgbClr val="EFEDEC"/>
      </a:dk2>
      <a:lt2>
        <a:srgbClr val="FDFCFC"/>
      </a:lt2>
      <a:accent1>
        <a:srgbClr val="A59685"/>
      </a:accent1>
      <a:accent2>
        <a:srgbClr val="9D9986"/>
      </a:accent2>
      <a:accent3>
        <a:srgbClr val="959D8A"/>
      </a:accent3>
      <a:accent4>
        <a:srgbClr val="8DA091"/>
      </a:accent4>
      <a:accent5>
        <a:srgbClr val="87A29A"/>
      </a:accent5>
      <a:accent6>
        <a:srgbClr val="85A4A3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3017</Words>
  <Application>WPS 演示</Application>
  <PresentationFormat>全屏显示(4:3)</PresentationFormat>
  <Paragraphs>824</Paragraphs>
  <Slides>44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44</vt:i4>
      </vt:variant>
    </vt:vector>
  </HeadingPairs>
  <TitlesOfParts>
    <vt:vector size="56" baseType="lpstr">
      <vt:lpstr>Arial</vt:lpstr>
      <vt:lpstr>宋体</vt:lpstr>
      <vt:lpstr>Wingdings</vt:lpstr>
      <vt:lpstr>微软雅黑</vt:lpstr>
      <vt:lpstr>汉仪旗黑-85S</vt:lpstr>
      <vt:lpstr>黑体</vt:lpstr>
      <vt:lpstr>Arial Unicode MS</vt:lpstr>
      <vt:lpstr>Calibri</vt:lpstr>
      <vt:lpstr>Times New Roman</vt:lpstr>
      <vt:lpstr>2_Office 主题​​</vt:lpstr>
      <vt:lpstr>1_Office 主题​​</vt:lpstr>
      <vt:lpstr>3_Office 主题​​</vt:lpstr>
      <vt:lpstr>最终评审</vt:lpstr>
      <vt:lpstr>目录</vt:lpstr>
      <vt:lpstr>PowerPoint 演示文稿</vt:lpstr>
      <vt:lpstr>项目计划</vt:lpstr>
      <vt:lpstr>项目甘特图</vt:lpstr>
      <vt:lpstr>项目可行性分析</vt:lpstr>
      <vt:lpstr>项目可行性分析</vt:lpstr>
      <vt:lpstr>界面原型（详见界面原型文档）</vt:lpstr>
      <vt:lpstr>用户类型和用户代表</vt:lpstr>
      <vt:lpstr>用户对界面原型的确认</vt:lpstr>
      <vt:lpstr>SRS(软件需求规格说明）</vt:lpstr>
      <vt:lpstr>需求中的ER图和数据字典</vt:lpstr>
      <vt:lpstr>总体设计文件</vt:lpstr>
      <vt:lpstr>总体设计文件</vt:lpstr>
      <vt:lpstr>HIPO图</vt:lpstr>
      <vt:lpstr>IPO表</vt:lpstr>
      <vt:lpstr>PowerPoint 演示文稿</vt:lpstr>
      <vt:lpstr>详细设计文件（数据库设计）</vt:lpstr>
      <vt:lpstr>详细设计文件（界面原型设计）</vt:lpstr>
      <vt:lpstr>详细设计文件（PDL）</vt:lpstr>
      <vt:lpstr>小组代码规范</vt:lpstr>
      <vt:lpstr>PowerPoint 演示文稿</vt:lpstr>
      <vt:lpstr>测试计划</vt:lpstr>
      <vt:lpstr>程序清单</vt:lpstr>
      <vt:lpstr>小组代码规范</vt:lpstr>
      <vt:lpstr>单元测试用例</vt:lpstr>
      <vt:lpstr>单元测试用例</vt:lpstr>
      <vt:lpstr>单元测试用例</vt:lpstr>
      <vt:lpstr>修订后的详细设计文件</vt:lpstr>
      <vt:lpstr>白盒测试原则体现</vt:lpstr>
      <vt:lpstr>版本控制服务器</vt:lpstr>
      <vt:lpstr>集成测试</vt:lpstr>
      <vt:lpstr>集成测试</vt:lpstr>
      <vt:lpstr>系统测试</vt:lpstr>
      <vt:lpstr>最终用户的测试</vt:lpstr>
      <vt:lpstr>用户手册</vt:lpstr>
      <vt:lpstr>项目部署</vt:lpstr>
      <vt:lpstr>项目评价</vt:lpstr>
      <vt:lpstr>成员互相评价</vt:lpstr>
      <vt:lpstr>成员互相评价</vt:lpstr>
      <vt:lpstr>小组分工</vt:lpstr>
      <vt:lpstr>会议纪要</vt:lpstr>
      <vt:lpstr>参考文献</vt:lpstr>
      <vt:lpstr>谢谢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最终评审</dc:title>
  <dc:creator>爱笑de梦</dc:creator>
  <cp:lastModifiedBy>ocean ，，</cp:lastModifiedBy>
  <cp:revision>52</cp:revision>
  <dcterms:created xsi:type="dcterms:W3CDTF">2021-12-26T11:51:00Z</dcterms:created>
  <dcterms:modified xsi:type="dcterms:W3CDTF">2022-01-01T06:04:07Z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2052-11.1.0.11115</vt:lpwstr>
  </property>
  <property fmtid="{D5CDD505-2E9C-101B-9397-08002B2CF9AE}" pid="3" name="ICV">
    <vt:lpwstr>F535E79107BB4AF7BA730B87B94B66AE</vt:lpwstr>
  </property>
</Properties>
</file>